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89" r:id="rId17"/>
    <p:sldId id="287" r:id="rId18"/>
    <p:sldId id="288" r:id="rId19"/>
    <p:sldId id="284" r:id="rId20"/>
    <p:sldId id="271" r:id="rId21"/>
    <p:sldId id="304" r:id="rId22"/>
    <p:sldId id="290" r:id="rId23"/>
    <p:sldId id="291" r:id="rId24"/>
    <p:sldId id="293" r:id="rId25"/>
    <p:sldId id="297" r:id="rId26"/>
    <p:sldId id="302" r:id="rId27"/>
    <p:sldId id="301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0AE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657E3-D55B-495E-90A0-0DD0959792E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B7E72D1-E99B-4F60-A709-14E60F77E5F7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Growing Urban Environments</a:t>
          </a:r>
          <a:endParaRPr lang="en-US" dirty="0"/>
        </a:p>
      </dgm:t>
    </dgm:pt>
    <dgm:pt modelId="{65F9E59F-C20B-41A8-B1CE-CF1832B9CB35}" type="parTrans" cxnId="{96B27502-4720-4A27-B58A-E8F01A6D6B8C}">
      <dgm:prSet/>
      <dgm:spPr/>
      <dgm:t>
        <a:bodyPr/>
        <a:lstStyle/>
        <a:p>
          <a:endParaRPr lang="en-US"/>
        </a:p>
      </dgm:t>
    </dgm:pt>
    <dgm:pt modelId="{8F0D297C-13C6-4372-BA74-75ED79CF4717}" type="sibTrans" cxnId="{96B27502-4720-4A27-B58A-E8F01A6D6B8C}">
      <dgm:prSet/>
      <dgm:spPr/>
      <dgm:t>
        <a:bodyPr/>
        <a:lstStyle/>
        <a:p>
          <a:endParaRPr lang="en-US"/>
        </a:p>
      </dgm:t>
    </dgm:pt>
    <dgm:pt modelId="{D2E0D1F8-B271-4A11-A966-5468E67A21E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Rising Costs of Energy</a:t>
          </a:r>
          <a:endParaRPr lang="en-US" dirty="0"/>
        </a:p>
      </dgm:t>
    </dgm:pt>
    <dgm:pt modelId="{4C56F39D-9C55-4D78-BED9-B6891A82B4F7}" type="parTrans" cxnId="{D8FACE2B-6281-4CAA-AA1C-BED5C4707B64}">
      <dgm:prSet/>
      <dgm:spPr/>
      <dgm:t>
        <a:bodyPr/>
        <a:lstStyle/>
        <a:p>
          <a:endParaRPr lang="en-US"/>
        </a:p>
      </dgm:t>
    </dgm:pt>
    <dgm:pt modelId="{D5FF9B60-B376-4B99-8002-A8601F57EA6A}" type="sibTrans" cxnId="{D8FACE2B-6281-4CAA-AA1C-BED5C4707B64}">
      <dgm:prSet/>
      <dgm:spPr/>
      <dgm:t>
        <a:bodyPr/>
        <a:lstStyle/>
        <a:p>
          <a:endParaRPr lang="en-US"/>
        </a:p>
      </dgm:t>
    </dgm:pt>
    <dgm:pt modelId="{FBFC24B1-58E9-4040-9B21-DE93E29BBD71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Green Urban Design Model</a:t>
          </a:r>
          <a:endParaRPr lang="en-US" dirty="0"/>
        </a:p>
      </dgm:t>
    </dgm:pt>
    <dgm:pt modelId="{5F7C8729-DF0F-47BB-859E-1A23EA4D5F8E}" type="parTrans" cxnId="{96484D8B-8D79-463B-8C84-A5B45D8772AA}">
      <dgm:prSet/>
      <dgm:spPr/>
      <dgm:t>
        <a:bodyPr/>
        <a:lstStyle/>
        <a:p>
          <a:endParaRPr lang="en-US"/>
        </a:p>
      </dgm:t>
    </dgm:pt>
    <dgm:pt modelId="{899344B7-B9EA-462F-89B8-5EF327048028}" type="sibTrans" cxnId="{96484D8B-8D79-463B-8C84-A5B45D8772AA}">
      <dgm:prSet/>
      <dgm:spPr/>
      <dgm:t>
        <a:bodyPr/>
        <a:lstStyle/>
        <a:p>
          <a:endParaRPr lang="en-US"/>
        </a:p>
      </dgm:t>
    </dgm:pt>
    <dgm:pt modelId="{025758AF-FAA8-48D4-901E-6A0C7E4125E7}" type="pres">
      <dgm:prSet presAssocID="{D0E657E3-D55B-495E-90A0-0DD0959792E1}" presName="Name0" presStyleCnt="0">
        <dgm:presLayoutVars>
          <dgm:dir/>
          <dgm:resizeHandles val="exact"/>
        </dgm:presLayoutVars>
      </dgm:prSet>
      <dgm:spPr/>
    </dgm:pt>
    <dgm:pt modelId="{2F1BEE0D-1663-4E43-86F2-E871C9E1EDFC}" type="pres">
      <dgm:prSet presAssocID="{D0E657E3-D55B-495E-90A0-0DD0959792E1}" presName="vNodes" presStyleCnt="0"/>
      <dgm:spPr/>
    </dgm:pt>
    <dgm:pt modelId="{840518AA-774F-4E13-A665-902B47022437}" type="pres">
      <dgm:prSet presAssocID="{5B7E72D1-E99B-4F60-A709-14E60F77E5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FA48E-F11D-4C59-B19B-EF15D96ED6DA}" type="pres">
      <dgm:prSet presAssocID="{8F0D297C-13C6-4372-BA74-75ED79CF4717}" presName="spacerT" presStyleCnt="0"/>
      <dgm:spPr/>
    </dgm:pt>
    <dgm:pt modelId="{1FDCF36E-BC83-4D55-9BE3-C82996D687DF}" type="pres">
      <dgm:prSet presAssocID="{8F0D297C-13C6-4372-BA74-75ED79CF4717}" presName="sibTrans" presStyleLbl="sibTrans2D1" presStyleIdx="0" presStyleCnt="2"/>
      <dgm:spPr/>
    </dgm:pt>
    <dgm:pt modelId="{AAFD493C-8676-4B46-9CCA-A5FFC30FC6C7}" type="pres">
      <dgm:prSet presAssocID="{8F0D297C-13C6-4372-BA74-75ED79CF4717}" presName="spacerB" presStyleCnt="0"/>
      <dgm:spPr/>
    </dgm:pt>
    <dgm:pt modelId="{2B21B364-E202-4435-A67D-17DCAC61DC99}" type="pres">
      <dgm:prSet presAssocID="{D2E0D1F8-B271-4A11-A966-5468E67A21EC}" presName="node" presStyleLbl="node1" presStyleIdx="1" presStyleCnt="3" custLinFactNeighborX="-100" custLinFactNeighborY="-13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229C5-55A8-40AA-848F-730AF14BB43B}" type="pres">
      <dgm:prSet presAssocID="{D0E657E3-D55B-495E-90A0-0DD0959792E1}" presName="sibTransLast" presStyleLbl="sibTrans2D1" presStyleIdx="1" presStyleCnt="2"/>
      <dgm:spPr/>
    </dgm:pt>
    <dgm:pt modelId="{D402A4B0-3D45-46E1-98BB-CA1DED5A6BF0}" type="pres">
      <dgm:prSet presAssocID="{D0E657E3-D55B-495E-90A0-0DD0959792E1}" presName="connectorText" presStyleLbl="sibTrans2D1" presStyleIdx="1" presStyleCnt="2"/>
      <dgm:spPr/>
    </dgm:pt>
    <dgm:pt modelId="{918454B5-155D-4974-9970-424CE1D1D75B}" type="pres">
      <dgm:prSet presAssocID="{D0E657E3-D55B-495E-90A0-0DD0959792E1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97720E91-92A9-479E-99B4-9F65754D2895}" type="presOf" srcId="{D5FF9B60-B376-4B99-8002-A8601F57EA6A}" destId="{79B229C5-55A8-40AA-848F-730AF14BB43B}" srcOrd="0" destOrd="0" presId="urn:microsoft.com/office/officeart/2005/8/layout/equation2"/>
    <dgm:cxn modelId="{96B27502-4720-4A27-B58A-E8F01A6D6B8C}" srcId="{D0E657E3-D55B-495E-90A0-0DD0959792E1}" destId="{5B7E72D1-E99B-4F60-A709-14E60F77E5F7}" srcOrd="0" destOrd="0" parTransId="{65F9E59F-C20B-41A8-B1CE-CF1832B9CB35}" sibTransId="{8F0D297C-13C6-4372-BA74-75ED79CF4717}"/>
    <dgm:cxn modelId="{D8FACE2B-6281-4CAA-AA1C-BED5C4707B64}" srcId="{D0E657E3-D55B-495E-90A0-0DD0959792E1}" destId="{D2E0D1F8-B271-4A11-A966-5468E67A21EC}" srcOrd="1" destOrd="0" parTransId="{4C56F39D-9C55-4D78-BED9-B6891A82B4F7}" sibTransId="{D5FF9B60-B376-4B99-8002-A8601F57EA6A}"/>
    <dgm:cxn modelId="{E44C4F7D-C889-4F2C-98F6-BF258968D5BB}" type="presOf" srcId="{5B7E72D1-E99B-4F60-A709-14E60F77E5F7}" destId="{840518AA-774F-4E13-A665-902B47022437}" srcOrd="0" destOrd="0" presId="urn:microsoft.com/office/officeart/2005/8/layout/equation2"/>
    <dgm:cxn modelId="{96484D8B-8D79-463B-8C84-A5B45D8772AA}" srcId="{D0E657E3-D55B-495E-90A0-0DD0959792E1}" destId="{FBFC24B1-58E9-4040-9B21-DE93E29BBD71}" srcOrd="2" destOrd="0" parTransId="{5F7C8729-DF0F-47BB-859E-1A23EA4D5F8E}" sibTransId="{899344B7-B9EA-462F-89B8-5EF327048028}"/>
    <dgm:cxn modelId="{AC00B48A-0B6D-4D09-94AB-47C93E35D54C}" type="presOf" srcId="{D0E657E3-D55B-495E-90A0-0DD0959792E1}" destId="{025758AF-FAA8-48D4-901E-6A0C7E4125E7}" srcOrd="0" destOrd="0" presId="urn:microsoft.com/office/officeart/2005/8/layout/equation2"/>
    <dgm:cxn modelId="{806FD10C-3C79-4B20-927A-9912AEB68BAF}" type="presOf" srcId="{D5FF9B60-B376-4B99-8002-A8601F57EA6A}" destId="{D402A4B0-3D45-46E1-98BB-CA1DED5A6BF0}" srcOrd="1" destOrd="0" presId="urn:microsoft.com/office/officeart/2005/8/layout/equation2"/>
    <dgm:cxn modelId="{6D2FCE96-67DB-4703-BF98-ACF7D037D19D}" type="presOf" srcId="{FBFC24B1-58E9-4040-9B21-DE93E29BBD71}" destId="{918454B5-155D-4974-9970-424CE1D1D75B}" srcOrd="0" destOrd="0" presId="urn:microsoft.com/office/officeart/2005/8/layout/equation2"/>
    <dgm:cxn modelId="{49CBF3B7-DC25-4656-ABDF-88D63303FC05}" type="presOf" srcId="{D2E0D1F8-B271-4A11-A966-5468E67A21EC}" destId="{2B21B364-E202-4435-A67D-17DCAC61DC99}" srcOrd="0" destOrd="0" presId="urn:microsoft.com/office/officeart/2005/8/layout/equation2"/>
    <dgm:cxn modelId="{7AA18324-660D-4710-9BDE-5220FADED933}" type="presOf" srcId="{8F0D297C-13C6-4372-BA74-75ED79CF4717}" destId="{1FDCF36E-BC83-4D55-9BE3-C82996D687DF}" srcOrd="0" destOrd="0" presId="urn:microsoft.com/office/officeart/2005/8/layout/equation2"/>
    <dgm:cxn modelId="{CE304FCD-0740-4862-9C23-D5DFE3AA1259}" type="presParOf" srcId="{025758AF-FAA8-48D4-901E-6A0C7E4125E7}" destId="{2F1BEE0D-1663-4E43-86F2-E871C9E1EDFC}" srcOrd="0" destOrd="0" presId="urn:microsoft.com/office/officeart/2005/8/layout/equation2"/>
    <dgm:cxn modelId="{02F9B0F0-624F-41FD-A58D-D74A3100AF30}" type="presParOf" srcId="{2F1BEE0D-1663-4E43-86F2-E871C9E1EDFC}" destId="{840518AA-774F-4E13-A665-902B47022437}" srcOrd="0" destOrd="0" presId="urn:microsoft.com/office/officeart/2005/8/layout/equation2"/>
    <dgm:cxn modelId="{ECBDF7B7-CE9C-4670-AB9B-592602D2FC5B}" type="presParOf" srcId="{2F1BEE0D-1663-4E43-86F2-E871C9E1EDFC}" destId="{BACFA48E-F11D-4C59-B19B-EF15D96ED6DA}" srcOrd="1" destOrd="0" presId="urn:microsoft.com/office/officeart/2005/8/layout/equation2"/>
    <dgm:cxn modelId="{DB366DD2-1732-4B28-9C2D-008146471C99}" type="presParOf" srcId="{2F1BEE0D-1663-4E43-86F2-E871C9E1EDFC}" destId="{1FDCF36E-BC83-4D55-9BE3-C82996D687DF}" srcOrd="2" destOrd="0" presId="urn:microsoft.com/office/officeart/2005/8/layout/equation2"/>
    <dgm:cxn modelId="{0B00ABEE-7041-494F-A8EE-FAFA32EBB03F}" type="presParOf" srcId="{2F1BEE0D-1663-4E43-86F2-E871C9E1EDFC}" destId="{AAFD493C-8676-4B46-9CCA-A5FFC30FC6C7}" srcOrd="3" destOrd="0" presId="urn:microsoft.com/office/officeart/2005/8/layout/equation2"/>
    <dgm:cxn modelId="{8667BD43-6499-4A82-9BAB-E2A24EFFD40E}" type="presParOf" srcId="{2F1BEE0D-1663-4E43-86F2-E871C9E1EDFC}" destId="{2B21B364-E202-4435-A67D-17DCAC61DC99}" srcOrd="4" destOrd="0" presId="urn:microsoft.com/office/officeart/2005/8/layout/equation2"/>
    <dgm:cxn modelId="{DAC91086-D087-405F-AD50-4A2E091D2549}" type="presParOf" srcId="{025758AF-FAA8-48D4-901E-6A0C7E4125E7}" destId="{79B229C5-55A8-40AA-848F-730AF14BB43B}" srcOrd="1" destOrd="0" presId="urn:microsoft.com/office/officeart/2005/8/layout/equation2"/>
    <dgm:cxn modelId="{A34AD463-2EEC-4C5F-9363-355D88A5DDC4}" type="presParOf" srcId="{79B229C5-55A8-40AA-848F-730AF14BB43B}" destId="{D402A4B0-3D45-46E1-98BB-CA1DED5A6BF0}" srcOrd="0" destOrd="0" presId="urn:microsoft.com/office/officeart/2005/8/layout/equation2"/>
    <dgm:cxn modelId="{F1A4560D-D513-4DC5-9F59-A8381DC2AEE9}" type="presParOf" srcId="{025758AF-FAA8-48D4-901E-6A0C7E4125E7}" destId="{918454B5-155D-4974-9970-424CE1D1D75B}" srcOrd="2" destOrd="0" presId="urn:microsoft.com/office/officeart/2005/8/layout/equati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517BF-C40A-496E-83AF-9DD1139F9B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0B4842-25A4-4D42-A70D-A2750E0FFB9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HBGU </a:t>
          </a:r>
          <a:endParaRPr lang="en-US" dirty="0"/>
        </a:p>
      </dgm:t>
    </dgm:pt>
    <dgm:pt modelId="{1DED164A-075E-4A9A-A9A4-99365794E6A9}" type="parTrans" cxnId="{CB8A4E92-B4A2-40DC-AE6B-C92E06F3D71E}">
      <dgm:prSet/>
      <dgm:spPr/>
      <dgm:t>
        <a:bodyPr/>
        <a:lstStyle/>
        <a:p>
          <a:endParaRPr lang="en-US"/>
        </a:p>
      </dgm:t>
    </dgm:pt>
    <dgm:pt modelId="{3D31FAB7-DA5C-49A1-BF60-48212E972FE7}" type="sibTrans" cxnId="{CB8A4E92-B4A2-40DC-AE6B-C92E06F3D71E}">
      <dgm:prSet/>
      <dgm:spPr/>
      <dgm:t>
        <a:bodyPr/>
        <a:lstStyle/>
        <a:p>
          <a:endParaRPr lang="en-US"/>
        </a:p>
      </dgm:t>
    </dgm:pt>
    <dgm:pt modelId="{15460D73-B92E-4093-B82F-B1D95B133EC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LEED Registered Projects</a:t>
          </a:r>
          <a:endParaRPr lang="en-US" dirty="0"/>
        </a:p>
      </dgm:t>
    </dgm:pt>
    <dgm:pt modelId="{557921CD-67CF-467F-9053-5B716908F61B}" type="parTrans" cxnId="{07AD897E-4F3D-4916-A4F1-CD1C57EE730C}">
      <dgm:prSet/>
      <dgm:spPr/>
      <dgm:t>
        <a:bodyPr/>
        <a:lstStyle/>
        <a:p>
          <a:endParaRPr lang="en-US"/>
        </a:p>
      </dgm:t>
    </dgm:pt>
    <dgm:pt modelId="{E80013AA-6CA6-4585-A5F7-ED36BD70321D}" type="sibTrans" cxnId="{07AD897E-4F3D-4916-A4F1-CD1C57EE730C}">
      <dgm:prSet/>
      <dgm:spPr/>
      <dgm:t>
        <a:bodyPr/>
        <a:lstStyle/>
        <a:p>
          <a:endParaRPr lang="en-US"/>
        </a:p>
      </dgm:t>
    </dgm:pt>
    <dgm:pt modelId="{B9875853-293A-4CA7-B3EE-07F736E2F595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Analyze Criteria</a:t>
          </a:r>
          <a:endParaRPr lang="en-US" dirty="0"/>
        </a:p>
      </dgm:t>
    </dgm:pt>
    <dgm:pt modelId="{9546657A-8FC3-48A1-8F81-A9670EC1E8FE}" type="parTrans" cxnId="{48F25599-AA64-4EA7-A28F-510BEFC1BE21}">
      <dgm:prSet/>
      <dgm:spPr/>
      <dgm:t>
        <a:bodyPr/>
        <a:lstStyle/>
        <a:p>
          <a:endParaRPr lang="en-US"/>
        </a:p>
      </dgm:t>
    </dgm:pt>
    <dgm:pt modelId="{93A791AE-8C3F-438C-826D-8F8C3BE369C0}" type="sibTrans" cxnId="{48F25599-AA64-4EA7-A28F-510BEFC1BE21}">
      <dgm:prSet/>
      <dgm:spPr/>
      <dgm:t>
        <a:bodyPr/>
        <a:lstStyle/>
        <a:p>
          <a:endParaRPr lang="en-US"/>
        </a:p>
      </dgm:t>
    </dgm:pt>
    <dgm:pt modelId="{972E6AF7-5669-4E09-996F-4085E30C6480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Green Urban Design Model</a:t>
          </a:r>
          <a:endParaRPr lang="en-US" dirty="0"/>
        </a:p>
      </dgm:t>
    </dgm:pt>
    <dgm:pt modelId="{75787D55-55A7-44A1-9880-C11AFA354BEE}" type="parTrans" cxnId="{85205672-C46F-4209-8F2F-A2C49CB72D81}">
      <dgm:prSet/>
      <dgm:spPr/>
      <dgm:t>
        <a:bodyPr/>
        <a:lstStyle/>
        <a:p>
          <a:endParaRPr lang="en-US"/>
        </a:p>
      </dgm:t>
    </dgm:pt>
    <dgm:pt modelId="{98316443-999D-4DE6-B5EE-EE992F642DE6}" type="sibTrans" cxnId="{85205672-C46F-4209-8F2F-A2C49CB72D81}">
      <dgm:prSet/>
      <dgm:spPr/>
      <dgm:t>
        <a:bodyPr/>
        <a:lstStyle/>
        <a:p>
          <a:endParaRPr lang="en-US"/>
        </a:p>
      </dgm:t>
    </dgm:pt>
    <dgm:pt modelId="{4EAB1CEF-53D5-4CBA-B965-AA93B8CC2C16}" type="pres">
      <dgm:prSet presAssocID="{D30517BF-C40A-496E-83AF-9DD1139F9B09}" presName="Name0" presStyleCnt="0">
        <dgm:presLayoutVars>
          <dgm:dir/>
          <dgm:animLvl val="lvl"/>
          <dgm:resizeHandles val="exact"/>
        </dgm:presLayoutVars>
      </dgm:prSet>
      <dgm:spPr/>
    </dgm:pt>
    <dgm:pt modelId="{611803F7-098B-4456-A4E7-9509363F035A}" type="pres">
      <dgm:prSet presAssocID="{3E0B4842-25A4-4D42-A70D-A2750E0FFB9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6D38DB6-2512-4B2D-96CF-5DB6FB400622}" type="pres">
      <dgm:prSet presAssocID="{3D31FAB7-DA5C-49A1-BF60-48212E972FE7}" presName="parTxOnlySpace" presStyleCnt="0"/>
      <dgm:spPr/>
    </dgm:pt>
    <dgm:pt modelId="{D881AD72-19CF-492E-9253-59B8C2EC222A}" type="pres">
      <dgm:prSet presAssocID="{15460D73-B92E-4093-B82F-B1D95B133EC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48069-4268-49C1-A3B3-3D63036EC0BA}" type="pres">
      <dgm:prSet presAssocID="{E80013AA-6CA6-4585-A5F7-ED36BD70321D}" presName="parTxOnlySpace" presStyleCnt="0"/>
      <dgm:spPr/>
    </dgm:pt>
    <dgm:pt modelId="{B886E668-C688-4E70-9187-F99BEE4799F9}" type="pres">
      <dgm:prSet presAssocID="{B9875853-293A-4CA7-B3EE-07F736E2F59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916C7-FABF-4A9C-AEA4-AE58F9FBEA16}" type="pres">
      <dgm:prSet presAssocID="{93A791AE-8C3F-438C-826D-8F8C3BE369C0}" presName="parTxOnlySpace" presStyleCnt="0"/>
      <dgm:spPr/>
    </dgm:pt>
    <dgm:pt modelId="{6DFC7013-D456-49D1-82B0-0B51862B625C}" type="pres">
      <dgm:prSet presAssocID="{972E6AF7-5669-4E09-996F-4085E30C6480}" presName="parTxOnly" presStyleLbl="node1" presStyleIdx="3" presStyleCnt="4" custScaleX="88027" custScaleY="109989">
        <dgm:presLayoutVars>
          <dgm:chMax val="0"/>
          <dgm:chPref val="0"/>
          <dgm:bulletEnabled val="1"/>
        </dgm:presLayoutVars>
      </dgm:prSet>
      <dgm:spPr/>
    </dgm:pt>
  </dgm:ptLst>
  <dgm:cxnLst>
    <dgm:cxn modelId="{3A7C36C0-B990-4966-9C47-DBFF46F58035}" type="presOf" srcId="{972E6AF7-5669-4E09-996F-4085E30C6480}" destId="{6DFC7013-D456-49D1-82B0-0B51862B625C}" srcOrd="0" destOrd="0" presId="urn:microsoft.com/office/officeart/2005/8/layout/chevron1"/>
    <dgm:cxn modelId="{F8242B78-D4CF-4A14-8263-83C36C192D32}" type="presOf" srcId="{15460D73-B92E-4093-B82F-B1D95B133EC0}" destId="{D881AD72-19CF-492E-9253-59B8C2EC222A}" srcOrd="0" destOrd="0" presId="urn:microsoft.com/office/officeart/2005/8/layout/chevron1"/>
    <dgm:cxn modelId="{4C1AA4ED-3ADD-42B0-9280-1DA3F8B7ABB1}" type="presOf" srcId="{3E0B4842-25A4-4D42-A70D-A2750E0FFB95}" destId="{611803F7-098B-4456-A4E7-9509363F035A}" srcOrd="0" destOrd="0" presId="urn:microsoft.com/office/officeart/2005/8/layout/chevron1"/>
    <dgm:cxn modelId="{2FBF4072-9926-49EC-ACFF-67A53D6781CD}" type="presOf" srcId="{B9875853-293A-4CA7-B3EE-07F736E2F595}" destId="{B886E668-C688-4E70-9187-F99BEE4799F9}" srcOrd="0" destOrd="0" presId="urn:microsoft.com/office/officeart/2005/8/layout/chevron1"/>
    <dgm:cxn modelId="{07AD897E-4F3D-4916-A4F1-CD1C57EE730C}" srcId="{D30517BF-C40A-496E-83AF-9DD1139F9B09}" destId="{15460D73-B92E-4093-B82F-B1D95B133EC0}" srcOrd="1" destOrd="0" parTransId="{557921CD-67CF-467F-9053-5B716908F61B}" sibTransId="{E80013AA-6CA6-4585-A5F7-ED36BD70321D}"/>
    <dgm:cxn modelId="{69BE7C24-084D-4DB9-80C4-4EA20B1BF855}" type="presOf" srcId="{D30517BF-C40A-496E-83AF-9DD1139F9B09}" destId="{4EAB1CEF-53D5-4CBA-B965-AA93B8CC2C16}" srcOrd="0" destOrd="0" presId="urn:microsoft.com/office/officeart/2005/8/layout/chevron1"/>
    <dgm:cxn modelId="{CB8A4E92-B4A2-40DC-AE6B-C92E06F3D71E}" srcId="{D30517BF-C40A-496E-83AF-9DD1139F9B09}" destId="{3E0B4842-25A4-4D42-A70D-A2750E0FFB95}" srcOrd="0" destOrd="0" parTransId="{1DED164A-075E-4A9A-A9A4-99365794E6A9}" sibTransId="{3D31FAB7-DA5C-49A1-BF60-48212E972FE7}"/>
    <dgm:cxn modelId="{85205672-C46F-4209-8F2F-A2C49CB72D81}" srcId="{D30517BF-C40A-496E-83AF-9DD1139F9B09}" destId="{972E6AF7-5669-4E09-996F-4085E30C6480}" srcOrd="3" destOrd="0" parTransId="{75787D55-55A7-44A1-9880-C11AFA354BEE}" sibTransId="{98316443-999D-4DE6-B5EE-EE992F642DE6}"/>
    <dgm:cxn modelId="{48F25599-AA64-4EA7-A28F-510BEFC1BE21}" srcId="{D30517BF-C40A-496E-83AF-9DD1139F9B09}" destId="{B9875853-293A-4CA7-B3EE-07F736E2F595}" srcOrd="2" destOrd="0" parTransId="{9546657A-8FC3-48A1-8F81-A9670EC1E8FE}" sibTransId="{93A791AE-8C3F-438C-826D-8F8C3BE369C0}"/>
    <dgm:cxn modelId="{3F0D7D09-88A1-4582-A9FB-682D754D218D}" type="presParOf" srcId="{4EAB1CEF-53D5-4CBA-B965-AA93B8CC2C16}" destId="{611803F7-098B-4456-A4E7-9509363F035A}" srcOrd="0" destOrd="0" presId="urn:microsoft.com/office/officeart/2005/8/layout/chevron1"/>
    <dgm:cxn modelId="{16CD2B33-7DF7-4D81-8E08-BB000F211D58}" type="presParOf" srcId="{4EAB1CEF-53D5-4CBA-B965-AA93B8CC2C16}" destId="{66D38DB6-2512-4B2D-96CF-5DB6FB400622}" srcOrd="1" destOrd="0" presId="urn:microsoft.com/office/officeart/2005/8/layout/chevron1"/>
    <dgm:cxn modelId="{2FCB8D66-0BFA-4684-A58F-BD0654BA5CAD}" type="presParOf" srcId="{4EAB1CEF-53D5-4CBA-B965-AA93B8CC2C16}" destId="{D881AD72-19CF-492E-9253-59B8C2EC222A}" srcOrd="2" destOrd="0" presId="urn:microsoft.com/office/officeart/2005/8/layout/chevron1"/>
    <dgm:cxn modelId="{D7680875-78A2-4844-8E63-CD50A2074E4F}" type="presParOf" srcId="{4EAB1CEF-53D5-4CBA-B965-AA93B8CC2C16}" destId="{FBE48069-4268-49C1-A3B3-3D63036EC0BA}" srcOrd="3" destOrd="0" presId="urn:microsoft.com/office/officeart/2005/8/layout/chevron1"/>
    <dgm:cxn modelId="{2730A7A0-E8F4-4FA4-B872-0767F3FFCB3C}" type="presParOf" srcId="{4EAB1CEF-53D5-4CBA-B965-AA93B8CC2C16}" destId="{B886E668-C688-4E70-9187-F99BEE4799F9}" srcOrd="4" destOrd="0" presId="urn:microsoft.com/office/officeart/2005/8/layout/chevron1"/>
    <dgm:cxn modelId="{E8C48310-84C8-481F-8FEF-5B1A7E7F99BD}" type="presParOf" srcId="{4EAB1CEF-53D5-4CBA-B965-AA93B8CC2C16}" destId="{970916C7-FABF-4A9C-AEA4-AE58F9FBEA16}" srcOrd="5" destOrd="0" presId="urn:microsoft.com/office/officeart/2005/8/layout/chevron1"/>
    <dgm:cxn modelId="{C2F9D739-7E12-40C0-897A-6EF946215AF9}" type="presParOf" srcId="{4EAB1CEF-53D5-4CBA-B965-AA93B8CC2C16}" destId="{6DFC7013-D456-49D1-82B0-0B51862B625C}" srcOrd="6" destOrd="0" presId="urn:microsoft.com/office/officeart/2005/8/layout/chevr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6B4A34-CFFB-4F17-BC4B-524288184F6F}" type="doc">
      <dgm:prSet loTypeId="urn:microsoft.com/office/officeart/2005/8/layout/arrow5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DE79BA-6E5F-4095-A1D1-BAA35BA62B36}">
      <dgm:prSet phldrT="[Text]"/>
      <dgm:spPr/>
      <dgm:t>
        <a:bodyPr/>
        <a:lstStyle/>
        <a:p>
          <a:r>
            <a:rPr lang="en-US" dirty="0" smtClean="0"/>
            <a:t>Awareness of Trends</a:t>
          </a:r>
          <a:endParaRPr lang="en-US" dirty="0"/>
        </a:p>
      </dgm:t>
    </dgm:pt>
    <dgm:pt modelId="{7E79B6E2-2837-48C7-96E7-35BF3D583846}" type="parTrans" cxnId="{506DBF1B-7E91-433B-9E4E-1F31A82BE935}">
      <dgm:prSet/>
      <dgm:spPr/>
      <dgm:t>
        <a:bodyPr/>
        <a:lstStyle/>
        <a:p>
          <a:endParaRPr lang="en-US"/>
        </a:p>
      </dgm:t>
    </dgm:pt>
    <dgm:pt modelId="{01045597-81F3-4611-ACF0-33395D92C597}" type="sibTrans" cxnId="{506DBF1B-7E91-433B-9E4E-1F31A82BE935}">
      <dgm:prSet/>
      <dgm:spPr/>
      <dgm:t>
        <a:bodyPr/>
        <a:lstStyle/>
        <a:p>
          <a:endParaRPr lang="en-US"/>
        </a:p>
      </dgm:t>
    </dgm:pt>
    <dgm:pt modelId="{3BFFF0D6-D4B3-4C3C-9620-5FDA5DA17245}">
      <dgm:prSet phldrT="[Text]"/>
      <dgm:spPr/>
      <dgm:t>
        <a:bodyPr/>
        <a:lstStyle/>
        <a:p>
          <a:r>
            <a:rPr lang="en-US" dirty="0" smtClean="0"/>
            <a:t>Industry Leadership</a:t>
          </a:r>
        </a:p>
      </dgm:t>
    </dgm:pt>
    <dgm:pt modelId="{05F8591C-FE1B-4F57-BC80-767726192D88}" type="parTrans" cxnId="{B3FF189B-59A4-4788-8CF3-FAF3B454C2C8}">
      <dgm:prSet/>
      <dgm:spPr/>
      <dgm:t>
        <a:bodyPr/>
        <a:lstStyle/>
        <a:p>
          <a:endParaRPr lang="en-US"/>
        </a:p>
      </dgm:t>
    </dgm:pt>
    <dgm:pt modelId="{56FF4D54-578E-41B4-9836-028D68575AB4}" type="sibTrans" cxnId="{B3FF189B-59A4-4788-8CF3-FAF3B454C2C8}">
      <dgm:prSet/>
      <dgm:spPr/>
      <dgm:t>
        <a:bodyPr/>
        <a:lstStyle/>
        <a:p>
          <a:endParaRPr lang="en-US"/>
        </a:p>
      </dgm:t>
    </dgm:pt>
    <dgm:pt modelId="{4E75AC19-9F35-4174-8B7D-CB9F7A3A5B63}" type="pres">
      <dgm:prSet presAssocID="{9F6B4A34-CFFB-4F17-BC4B-524288184F6F}" presName="diagram" presStyleCnt="0">
        <dgm:presLayoutVars>
          <dgm:dir/>
          <dgm:resizeHandles val="exact"/>
        </dgm:presLayoutVars>
      </dgm:prSet>
      <dgm:spPr/>
    </dgm:pt>
    <dgm:pt modelId="{E3B1E95E-37A2-4C5E-8EC4-84C1B0669DF4}" type="pres">
      <dgm:prSet presAssocID="{E0DE79BA-6E5F-4095-A1D1-BAA35BA62B36}" presName="arrow" presStyleLbl="node1" presStyleIdx="0" presStyleCnt="2" custRadScaleRad="110849" custRadScaleInc="7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CBBD9-C0A7-40C1-BA63-954253BF8210}" type="pres">
      <dgm:prSet presAssocID="{3BFFF0D6-D4B3-4C3C-9620-5FDA5DA17245}" presName="arrow" presStyleLbl="node1" presStyleIdx="1" presStyleCnt="2" custRadScaleRad="130147" custRadScaleInc="6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FE066-6D74-4E75-9352-324C4850EC4E}" type="presOf" srcId="{9F6B4A34-CFFB-4F17-BC4B-524288184F6F}" destId="{4E75AC19-9F35-4174-8B7D-CB9F7A3A5B63}" srcOrd="0" destOrd="0" presId="urn:microsoft.com/office/officeart/2005/8/layout/arrow5"/>
    <dgm:cxn modelId="{B336573C-FA0D-4449-8B78-245F918AC355}" type="presOf" srcId="{3BFFF0D6-D4B3-4C3C-9620-5FDA5DA17245}" destId="{66DCBBD9-C0A7-40C1-BA63-954253BF8210}" srcOrd="0" destOrd="0" presId="urn:microsoft.com/office/officeart/2005/8/layout/arrow5"/>
    <dgm:cxn modelId="{8956E279-5A0E-4054-BF8D-0DC6902C8E25}" type="presOf" srcId="{E0DE79BA-6E5F-4095-A1D1-BAA35BA62B36}" destId="{E3B1E95E-37A2-4C5E-8EC4-84C1B0669DF4}" srcOrd="0" destOrd="0" presId="urn:microsoft.com/office/officeart/2005/8/layout/arrow5"/>
    <dgm:cxn modelId="{506DBF1B-7E91-433B-9E4E-1F31A82BE935}" srcId="{9F6B4A34-CFFB-4F17-BC4B-524288184F6F}" destId="{E0DE79BA-6E5F-4095-A1D1-BAA35BA62B36}" srcOrd="0" destOrd="0" parTransId="{7E79B6E2-2837-48C7-96E7-35BF3D583846}" sibTransId="{01045597-81F3-4611-ACF0-33395D92C597}"/>
    <dgm:cxn modelId="{B3FF189B-59A4-4788-8CF3-FAF3B454C2C8}" srcId="{9F6B4A34-CFFB-4F17-BC4B-524288184F6F}" destId="{3BFFF0D6-D4B3-4C3C-9620-5FDA5DA17245}" srcOrd="1" destOrd="0" parTransId="{05F8591C-FE1B-4F57-BC80-767726192D88}" sibTransId="{56FF4D54-578E-41B4-9836-028D68575AB4}"/>
    <dgm:cxn modelId="{4324AF29-CEFF-4594-B8AF-A32F4049ACC7}" type="presParOf" srcId="{4E75AC19-9F35-4174-8B7D-CB9F7A3A5B63}" destId="{E3B1E95E-37A2-4C5E-8EC4-84C1B0669DF4}" srcOrd="0" destOrd="0" presId="urn:microsoft.com/office/officeart/2005/8/layout/arrow5"/>
    <dgm:cxn modelId="{E32393DC-6C85-40F1-8A09-255F158B2650}" type="presParOf" srcId="{4E75AC19-9F35-4174-8B7D-CB9F7A3A5B63}" destId="{66DCBBD9-C0A7-40C1-BA63-954253BF8210}" srcOrd="1" destOrd="0" presId="urn:microsoft.com/office/officeart/2005/8/layout/arrow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2A0657-C424-41D3-B977-5443162227D4}" type="doc">
      <dgm:prSet loTypeId="urn:microsoft.com/office/officeart/2005/8/layout/radial2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BE83F3-4092-4A46-8925-E461E1C7C5C3}">
      <dgm:prSet phldrT="[Text]"/>
      <dgm:spPr/>
      <dgm:t>
        <a:bodyPr/>
        <a:lstStyle/>
        <a:p>
          <a:r>
            <a:rPr lang="en-US" dirty="0" smtClean="0"/>
            <a:t>Less Energy Costs</a:t>
          </a:r>
          <a:endParaRPr lang="en-US" dirty="0"/>
        </a:p>
      </dgm:t>
    </dgm:pt>
    <dgm:pt modelId="{54ACDEB7-C3F0-427B-8F2E-0D2C920BC993}" type="parTrans" cxnId="{06AEF931-B6F9-43B8-8E0C-7702FFB71474}">
      <dgm:prSet/>
      <dgm:spPr/>
      <dgm:t>
        <a:bodyPr/>
        <a:lstStyle/>
        <a:p>
          <a:endParaRPr lang="en-US"/>
        </a:p>
      </dgm:t>
    </dgm:pt>
    <dgm:pt modelId="{85EE31D6-2B24-4A7A-A49C-01FE22BC4AD7}" type="sibTrans" cxnId="{06AEF931-B6F9-43B8-8E0C-7702FFB71474}">
      <dgm:prSet/>
      <dgm:spPr/>
      <dgm:t>
        <a:bodyPr/>
        <a:lstStyle/>
        <a:p>
          <a:endParaRPr lang="en-US"/>
        </a:p>
      </dgm:t>
    </dgm:pt>
    <dgm:pt modelId="{5E5C6BE1-1C7C-471B-AF8E-26CDC3425CD1}">
      <dgm:prSet phldrT="[Text]" phldr="1"/>
      <dgm:spPr/>
      <dgm:t>
        <a:bodyPr/>
        <a:lstStyle/>
        <a:p>
          <a:endParaRPr lang="en-US"/>
        </a:p>
      </dgm:t>
    </dgm:pt>
    <dgm:pt modelId="{03C0703E-ABD5-4196-A55A-019A9F7908D9}" type="parTrans" cxnId="{CF71A1D6-B8DB-4C92-9578-AB52FE46D403}">
      <dgm:prSet/>
      <dgm:spPr/>
      <dgm:t>
        <a:bodyPr/>
        <a:lstStyle/>
        <a:p>
          <a:endParaRPr lang="en-US"/>
        </a:p>
      </dgm:t>
    </dgm:pt>
    <dgm:pt modelId="{E0D393B5-BAF8-4AA5-BE0E-683795B0EC38}" type="sibTrans" cxnId="{CF71A1D6-B8DB-4C92-9578-AB52FE46D403}">
      <dgm:prSet/>
      <dgm:spPr/>
      <dgm:t>
        <a:bodyPr/>
        <a:lstStyle/>
        <a:p>
          <a:endParaRPr lang="en-US"/>
        </a:p>
      </dgm:t>
    </dgm:pt>
    <dgm:pt modelId="{CF02D238-FDB2-4728-A912-9668BE6C3F74}">
      <dgm:prSet phldrT="[Text]" phldr="1"/>
      <dgm:spPr/>
      <dgm:t>
        <a:bodyPr/>
        <a:lstStyle/>
        <a:p>
          <a:endParaRPr lang="en-US" dirty="0"/>
        </a:p>
      </dgm:t>
    </dgm:pt>
    <dgm:pt modelId="{6606FFCB-721A-4C96-A85F-344F9BDC5D68}" type="parTrans" cxnId="{B91EE502-FB35-499E-9161-B33B0EC4D913}">
      <dgm:prSet/>
      <dgm:spPr/>
      <dgm:t>
        <a:bodyPr/>
        <a:lstStyle/>
        <a:p>
          <a:endParaRPr lang="en-US"/>
        </a:p>
      </dgm:t>
    </dgm:pt>
    <dgm:pt modelId="{9CDAD3D3-5C23-412D-934D-51F2BA98AAB2}" type="sibTrans" cxnId="{B91EE502-FB35-499E-9161-B33B0EC4D913}">
      <dgm:prSet/>
      <dgm:spPr/>
      <dgm:t>
        <a:bodyPr/>
        <a:lstStyle/>
        <a:p>
          <a:endParaRPr lang="en-US"/>
        </a:p>
      </dgm:t>
    </dgm:pt>
    <dgm:pt modelId="{DF87A664-FB85-40C3-A60F-435AF12A59FD}">
      <dgm:prSet phldrT="[Text]"/>
      <dgm:spPr/>
      <dgm:t>
        <a:bodyPr/>
        <a:lstStyle/>
        <a:p>
          <a:r>
            <a:rPr lang="en-US" dirty="0" smtClean="0"/>
            <a:t>More Productive  Occupants</a:t>
          </a:r>
          <a:endParaRPr lang="en-US" dirty="0"/>
        </a:p>
      </dgm:t>
    </dgm:pt>
    <dgm:pt modelId="{62A64C6F-BD7E-4471-B1B1-72543A2322AF}" type="parTrans" cxnId="{4B09233B-DDCC-464D-807A-731EBD5C18C5}">
      <dgm:prSet/>
      <dgm:spPr/>
      <dgm:t>
        <a:bodyPr/>
        <a:lstStyle/>
        <a:p>
          <a:endParaRPr lang="en-US"/>
        </a:p>
      </dgm:t>
    </dgm:pt>
    <dgm:pt modelId="{AFECF276-B9A4-4B69-96C9-DD4532019BC2}" type="sibTrans" cxnId="{4B09233B-DDCC-464D-807A-731EBD5C18C5}">
      <dgm:prSet/>
      <dgm:spPr/>
      <dgm:t>
        <a:bodyPr/>
        <a:lstStyle/>
        <a:p>
          <a:endParaRPr lang="en-US"/>
        </a:p>
      </dgm:t>
    </dgm:pt>
    <dgm:pt modelId="{7B8D9A96-D939-463B-B08D-18FCA19B4EF7}">
      <dgm:prSet phldrT="[Text]" phldr="1"/>
      <dgm:spPr/>
      <dgm:t>
        <a:bodyPr/>
        <a:lstStyle/>
        <a:p>
          <a:endParaRPr lang="en-US" dirty="0"/>
        </a:p>
      </dgm:t>
    </dgm:pt>
    <dgm:pt modelId="{5F075FFA-0A95-47B8-A689-3C2A0B783FCC}" type="parTrans" cxnId="{ECE2611C-835C-4545-B4E1-4BFB5C115064}">
      <dgm:prSet/>
      <dgm:spPr/>
      <dgm:t>
        <a:bodyPr/>
        <a:lstStyle/>
        <a:p>
          <a:endParaRPr lang="en-US"/>
        </a:p>
      </dgm:t>
    </dgm:pt>
    <dgm:pt modelId="{F337E705-9D81-4FD4-B383-A602159CCBDC}" type="sibTrans" cxnId="{ECE2611C-835C-4545-B4E1-4BFB5C115064}">
      <dgm:prSet/>
      <dgm:spPr/>
      <dgm:t>
        <a:bodyPr/>
        <a:lstStyle/>
        <a:p>
          <a:endParaRPr lang="en-US"/>
        </a:p>
      </dgm:t>
    </dgm:pt>
    <dgm:pt modelId="{E66B39C0-4E34-4F0A-AD51-ECCADB03F713}">
      <dgm:prSet phldrT="[Text]" phldr="1"/>
      <dgm:spPr/>
      <dgm:t>
        <a:bodyPr/>
        <a:lstStyle/>
        <a:p>
          <a:endParaRPr lang="en-US"/>
        </a:p>
      </dgm:t>
    </dgm:pt>
    <dgm:pt modelId="{8B132B1A-2DF7-41A2-8683-27AB682E9193}" type="parTrans" cxnId="{546C6DBD-ACCB-423E-B95E-B4854F3536EC}">
      <dgm:prSet/>
      <dgm:spPr/>
      <dgm:t>
        <a:bodyPr/>
        <a:lstStyle/>
        <a:p>
          <a:endParaRPr lang="en-US"/>
        </a:p>
      </dgm:t>
    </dgm:pt>
    <dgm:pt modelId="{27FA2EEA-8941-4D7E-A1CE-0A329EAA1479}" type="sibTrans" cxnId="{546C6DBD-ACCB-423E-B95E-B4854F3536EC}">
      <dgm:prSet/>
      <dgm:spPr/>
      <dgm:t>
        <a:bodyPr/>
        <a:lstStyle/>
        <a:p>
          <a:endParaRPr lang="en-US"/>
        </a:p>
      </dgm:t>
    </dgm:pt>
    <dgm:pt modelId="{BCF505C3-6117-4EA9-BD66-E139AD1B9AE9}">
      <dgm:prSet phldrT="[Text]"/>
      <dgm:spPr/>
      <dgm:t>
        <a:bodyPr/>
        <a:lstStyle/>
        <a:p>
          <a:r>
            <a:rPr lang="en-US" dirty="0" smtClean="0"/>
            <a:t>Conserves Natural Resources</a:t>
          </a:r>
          <a:endParaRPr lang="en-US" dirty="0"/>
        </a:p>
      </dgm:t>
    </dgm:pt>
    <dgm:pt modelId="{83CF25B9-7DAF-414D-A4B1-07F7132153B3}" type="parTrans" cxnId="{1622B518-994D-4A0A-AD8E-93EEB9E4CAB1}">
      <dgm:prSet/>
      <dgm:spPr/>
      <dgm:t>
        <a:bodyPr/>
        <a:lstStyle/>
        <a:p>
          <a:endParaRPr lang="en-US"/>
        </a:p>
      </dgm:t>
    </dgm:pt>
    <dgm:pt modelId="{78B555E9-C34F-4951-A18C-B7FF397002F3}" type="sibTrans" cxnId="{1622B518-994D-4A0A-AD8E-93EEB9E4CAB1}">
      <dgm:prSet/>
      <dgm:spPr/>
      <dgm:t>
        <a:bodyPr/>
        <a:lstStyle/>
        <a:p>
          <a:endParaRPr lang="en-US"/>
        </a:p>
      </dgm:t>
    </dgm:pt>
    <dgm:pt modelId="{F2FEBFC4-E14A-43E2-9B0F-BA718645405D}">
      <dgm:prSet phldrT="[Text]" phldr="1"/>
      <dgm:spPr/>
      <dgm:t>
        <a:bodyPr/>
        <a:lstStyle/>
        <a:p>
          <a:endParaRPr lang="en-US"/>
        </a:p>
      </dgm:t>
    </dgm:pt>
    <dgm:pt modelId="{1FB73C71-5811-4855-AF22-480E3137C3E2}" type="parTrans" cxnId="{FAC8AE16-6B63-4015-8263-552BDFC3C7D2}">
      <dgm:prSet/>
      <dgm:spPr/>
      <dgm:t>
        <a:bodyPr/>
        <a:lstStyle/>
        <a:p>
          <a:endParaRPr lang="en-US"/>
        </a:p>
      </dgm:t>
    </dgm:pt>
    <dgm:pt modelId="{8FA47F99-C33B-496D-BCAD-5D0E7896768E}" type="sibTrans" cxnId="{FAC8AE16-6B63-4015-8263-552BDFC3C7D2}">
      <dgm:prSet/>
      <dgm:spPr/>
      <dgm:t>
        <a:bodyPr/>
        <a:lstStyle/>
        <a:p>
          <a:endParaRPr lang="en-US"/>
        </a:p>
      </dgm:t>
    </dgm:pt>
    <dgm:pt modelId="{CF6A822A-8651-4C5B-8239-199C957E6EEF}">
      <dgm:prSet phldrT="[Text]" phldr="1"/>
      <dgm:spPr/>
      <dgm:t>
        <a:bodyPr/>
        <a:lstStyle/>
        <a:p>
          <a:endParaRPr lang="en-US"/>
        </a:p>
      </dgm:t>
    </dgm:pt>
    <dgm:pt modelId="{CCDEB9E5-9635-4994-9FE8-22E4031CBF39}" type="parTrans" cxnId="{5515DDEA-B54C-427C-A169-B97540DA1E6A}">
      <dgm:prSet/>
      <dgm:spPr/>
      <dgm:t>
        <a:bodyPr/>
        <a:lstStyle/>
        <a:p>
          <a:endParaRPr lang="en-US"/>
        </a:p>
      </dgm:t>
    </dgm:pt>
    <dgm:pt modelId="{A1ED8156-5DDE-45A1-A49B-4B38730EE561}" type="sibTrans" cxnId="{5515DDEA-B54C-427C-A169-B97540DA1E6A}">
      <dgm:prSet/>
      <dgm:spPr/>
      <dgm:t>
        <a:bodyPr/>
        <a:lstStyle/>
        <a:p>
          <a:endParaRPr lang="en-US"/>
        </a:p>
      </dgm:t>
    </dgm:pt>
    <dgm:pt modelId="{273C570D-7C2C-4B7E-9BAA-273CB4F0F7EE}" type="pres">
      <dgm:prSet presAssocID="{342A0657-C424-41D3-B977-5443162227D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F46E96C-6B07-4D23-9BED-6753C5015A1C}" type="pres">
      <dgm:prSet presAssocID="{342A0657-C424-41D3-B977-5443162227D4}" presName="cycle" presStyleCnt="0"/>
      <dgm:spPr/>
    </dgm:pt>
    <dgm:pt modelId="{F348EBAF-D452-4CA5-9BCC-2DA3B3A88DD9}" type="pres">
      <dgm:prSet presAssocID="{342A0657-C424-41D3-B977-5443162227D4}" presName="centerShape" presStyleCnt="0"/>
      <dgm:spPr/>
    </dgm:pt>
    <dgm:pt modelId="{2C9EE5F8-A1B3-4759-862A-D7A6BE19A840}" type="pres">
      <dgm:prSet presAssocID="{342A0657-C424-41D3-B977-5443162227D4}" presName="connSite" presStyleLbl="node1" presStyleIdx="0" presStyleCnt="4"/>
      <dgm:spPr/>
    </dgm:pt>
    <dgm:pt modelId="{3A59F06C-A323-4311-A9B4-19FBCA276008}" type="pres">
      <dgm:prSet presAssocID="{342A0657-C424-41D3-B977-5443162227D4}" presName="visible" presStyleLbl="node1" presStyleIdx="0" presStyleCnt="4" custLinFactNeighborX="-1148" custLinFactNeighborY="733"/>
      <dgm:spPr/>
    </dgm:pt>
    <dgm:pt modelId="{27B74BF8-E4AE-4BC5-975B-39498C1A1065}" type="pres">
      <dgm:prSet presAssocID="{54ACDEB7-C3F0-427B-8F2E-0D2C920BC993}" presName="Name25" presStyleLbl="parChTrans1D1" presStyleIdx="0" presStyleCnt="3"/>
      <dgm:spPr/>
    </dgm:pt>
    <dgm:pt modelId="{88307D88-86D2-478D-ACB3-69E414F7E901}" type="pres">
      <dgm:prSet presAssocID="{E7BE83F3-4092-4A46-8925-E461E1C7C5C3}" presName="node" presStyleCnt="0"/>
      <dgm:spPr/>
    </dgm:pt>
    <dgm:pt modelId="{0E1645B3-0D5E-4D70-81B3-24BBA6986505}" type="pres">
      <dgm:prSet presAssocID="{E7BE83F3-4092-4A46-8925-E461E1C7C5C3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85A87025-6048-4141-84B9-AD3AEED73DEC}" type="pres">
      <dgm:prSet presAssocID="{E7BE83F3-4092-4A46-8925-E461E1C7C5C3}" presName="childNode" presStyleLbl="revTx" presStyleIdx="0" presStyleCnt="3">
        <dgm:presLayoutVars>
          <dgm:bulletEnabled val="1"/>
        </dgm:presLayoutVars>
      </dgm:prSet>
      <dgm:spPr/>
    </dgm:pt>
    <dgm:pt modelId="{1ABE4253-4D0B-476B-BDD6-D91F915AD0AF}" type="pres">
      <dgm:prSet presAssocID="{62A64C6F-BD7E-4471-B1B1-72543A2322AF}" presName="Name25" presStyleLbl="parChTrans1D1" presStyleIdx="1" presStyleCnt="3"/>
      <dgm:spPr/>
    </dgm:pt>
    <dgm:pt modelId="{8173962C-4315-4CCA-82E2-4F9A8E1AA7C1}" type="pres">
      <dgm:prSet presAssocID="{DF87A664-FB85-40C3-A60F-435AF12A59FD}" presName="node" presStyleCnt="0"/>
      <dgm:spPr/>
    </dgm:pt>
    <dgm:pt modelId="{C0FC944C-9995-4841-9B85-38E936F0AFA8}" type="pres">
      <dgm:prSet presAssocID="{DF87A664-FB85-40C3-A60F-435AF12A59FD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F8FC2C0F-88DF-4C57-A5E8-693E012170FA}" type="pres">
      <dgm:prSet presAssocID="{DF87A664-FB85-40C3-A60F-435AF12A59FD}" presName="childNode" presStyleLbl="revTx" presStyleIdx="1" presStyleCnt="3">
        <dgm:presLayoutVars>
          <dgm:bulletEnabled val="1"/>
        </dgm:presLayoutVars>
      </dgm:prSet>
      <dgm:spPr/>
    </dgm:pt>
    <dgm:pt modelId="{D217C60C-194A-4AC2-BDDE-9947AC26AB31}" type="pres">
      <dgm:prSet presAssocID="{83CF25B9-7DAF-414D-A4B1-07F7132153B3}" presName="Name25" presStyleLbl="parChTrans1D1" presStyleIdx="2" presStyleCnt="3"/>
      <dgm:spPr/>
    </dgm:pt>
    <dgm:pt modelId="{074B75C2-394C-428D-AE8F-A0A8B9FD4C95}" type="pres">
      <dgm:prSet presAssocID="{BCF505C3-6117-4EA9-BD66-E139AD1B9AE9}" presName="node" presStyleCnt="0"/>
      <dgm:spPr/>
    </dgm:pt>
    <dgm:pt modelId="{7ADE93E3-8416-458F-A69F-89D42FD7F67D}" type="pres">
      <dgm:prSet presAssocID="{BCF505C3-6117-4EA9-BD66-E139AD1B9AE9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F6F3A8F-0AE8-4F25-ACA4-E3D866CDEFFD}" type="pres">
      <dgm:prSet presAssocID="{BCF505C3-6117-4EA9-BD66-E139AD1B9AE9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5515DDEA-B54C-427C-A169-B97540DA1E6A}" srcId="{BCF505C3-6117-4EA9-BD66-E139AD1B9AE9}" destId="{CF6A822A-8651-4C5B-8239-199C957E6EEF}" srcOrd="1" destOrd="0" parTransId="{CCDEB9E5-9635-4994-9FE8-22E4031CBF39}" sibTransId="{A1ED8156-5DDE-45A1-A49B-4B38730EE561}"/>
    <dgm:cxn modelId="{35D8AD11-9657-4755-82A3-C249F8FD3A4B}" type="presOf" srcId="{7B8D9A96-D939-463B-B08D-18FCA19B4EF7}" destId="{F8FC2C0F-88DF-4C57-A5E8-693E012170FA}" srcOrd="0" destOrd="0" presId="urn:microsoft.com/office/officeart/2005/8/layout/radial2"/>
    <dgm:cxn modelId="{4B09233B-DDCC-464D-807A-731EBD5C18C5}" srcId="{342A0657-C424-41D3-B977-5443162227D4}" destId="{DF87A664-FB85-40C3-A60F-435AF12A59FD}" srcOrd="1" destOrd="0" parTransId="{62A64C6F-BD7E-4471-B1B1-72543A2322AF}" sibTransId="{AFECF276-B9A4-4B69-96C9-DD4532019BC2}"/>
    <dgm:cxn modelId="{1622B518-994D-4A0A-AD8E-93EEB9E4CAB1}" srcId="{342A0657-C424-41D3-B977-5443162227D4}" destId="{BCF505C3-6117-4EA9-BD66-E139AD1B9AE9}" srcOrd="2" destOrd="0" parTransId="{83CF25B9-7DAF-414D-A4B1-07F7132153B3}" sibTransId="{78B555E9-C34F-4951-A18C-B7FF397002F3}"/>
    <dgm:cxn modelId="{B91EE502-FB35-499E-9161-B33B0EC4D913}" srcId="{E7BE83F3-4092-4A46-8925-E461E1C7C5C3}" destId="{CF02D238-FDB2-4728-A912-9668BE6C3F74}" srcOrd="1" destOrd="0" parTransId="{6606FFCB-721A-4C96-A85F-344F9BDC5D68}" sibTransId="{9CDAD3D3-5C23-412D-934D-51F2BA98AAB2}"/>
    <dgm:cxn modelId="{9EBC8730-DB58-4566-BB85-CC95C143C21C}" type="presOf" srcId="{83CF25B9-7DAF-414D-A4B1-07F7132153B3}" destId="{D217C60C-194A-4AC2-BDDE-9947AC26AB31}" srcOrd="0" destOrd="0" presId="urn:microsoft.com/office/officeart/2005/8/layout/radial2"/>
    <dgm:cxn modelId="{FAC8AE16-6B63-4015-8263-552BDFC3C7D2}" srcId="{BCF505C3-6117-4EA9-BD66-E139AD1B9AE9}" destId="{F2FEBFC4-E14A-43E2-9B0F-BA718645405D}" srcOrd="0" destOrd="0" parTransId="{1FB73C71-5811-4855-AF22-480E3137C3E2}" sibTransId="{8FA47F99-C33B-496D-BCAD-5D0E7896768E}"/>
    <dgm:cxn modelId="{7E20B85D-AF11-43E3-9DE9-6E184874E391}" type="presOf" srcId="{BCF505C3-6117-4EA9-BD66-E139AD1B9AE9}" destId="{7ADE93E3-8416-458F-A69F-89D42FD7F67D}" srcOrd="0" destOrd="0" presId="urn:microsoft.com/office/officeart/2005/8/layout/radial2"/>
    <dgm:cxn modelId="{546C6DBD-ACCB-423E-B95E-B4854F3536EC}" srcId="{DF87A664-FB85-40C3-A60F-435AF12A59FD}" destId="{E66B39C0-4E34-4F0A-AD51-ECCADB03F713}" srcOrd="1" destOrd="0" parTransId="{8B132B1A-2DF7-41A2-8683-27AB682E9193}" sibTransId="{27FA2EEA-8941-4D7E-A1CE-0A329EAA1479}"/>
    <dgm:cxn modelId="{95784CCF-CA51-4F41-BB65-C8837C85EC89}" type="presOf" srcId="{E66B39C0-4E34-4F0A-AD51-ECCADB03F713}" destId="{F8FC2C0F-88DF-4C57-A5E8-693E012170FA}" srcOrd="0" destOrd="1" presId="urn:microsoft.com/office/officeart/2005/8/layout/radial2"/>
    <dgm:cxn modelId="{670F9ED2-FA61-4D3C-9168-B35819EB3513}" type="presOf" srcId="{CF6A822A-8651-4C5B-8239-199C957E6EEF}" destId="{FF6F3A8F-0AE8-4F25-ACA4-E3D866CDEFFD}" srcOrd="0" destOrd="1" presId="urn:microsoft.com/office/officeart/2005/8/layout/radial2"/>
    <dgm:cxn modelId="{1A01D763-5557-4691-98D4-0A1A17660EA5}" type="presOf" srcId="{F2FEBFC4-E14A-43E2-9B0F-BA718645405D}" destId="{FF6F3A8F-0AE8-4F25-ACA4-E3D866CDEFFD}" srcOrd="0" destOrd="0" presId="urn:microsoft.com/office/officeart/2005/8/layout/radial2"/>
    <dgm:cxn modelId="{FD81E653-0F22-49AA-B6D5-CEA1D59E730B}" type="presOf" srcId="{342A0657-C424-41D3-B977-5443162227D4}" destId="{273C570D-7C2C-4B7E-9BAA-273CB4F0F7EE}" srcOrd="0" destOrd="0" presId="urn:microsoft.com/office/officeart/2005/8/layout/radial2"/>
    <dgm:cxn modelId="{ECE2611C-835C-4545-B4E1-4BFB5C115064}" srcId="{DF87A664-FB85-40C3-A60F-435AF12A59FD}" destId="{7B8D9A96-D939-463B-B08D-18FCA19B4EF7}" srcOrd="0" destOrd="0" parTransId="{5F075FFA-0A95-47B8-A689-3C2A0B783FCC}" sibTransId="{F337E705-9D81-4FD4-B383-A602159CCBDC}"/>
    <dgm:cxn modelId="{06AEF931-B6F9-43B8-8E0C-7702FFB71474}" srcId="{342A0657-C424-41D3-B977-5443162227D4}" destId="{E7BE83F3-4092-4A46-8925-E461E1C7C5C3}" srcOrd="0" destOrd="0" parTransId="{54ACDEB7-C3F0-427B-8F2E-0D2C920BC993}" sibTransId="{85EE31D6-2B24-4A7A-A49C-01FE22BC4AD7}"/>
    <dgm:cxn modelId="{D31B8B1B-1231-455F-BDAA-2E62DA0E64ED}" type="presOf" srcId="{E7BE83F3-4092-4A46-8925-E461E1C7C5C3}" destId="{0E1645B3-0D5E-4D70-81B3-24BBA6986505}" srcOrd="0" destOrd="0" presId="urn:microsoft.com/office/officeart/2005/8/layout/radial2"/>
    <dgm:cxn modelId="{F00F3BAB-FB0B-49D3-A588-9F74096B76C0}" type="presOf" srcId="{62A64C6F-BD7E-4471-B1B1-72543A2322AF}" destId="{1ABE4253-4D0B-476B-BDD6-D91F915AD0AF}" srcOrd="0" destOrd="0" presId="urn:microsoft.com/office/officeart/2005/8/layout/radial2"/>
    <dgm:cxn modelId="{0E86876C-7136-4428-82EA-1ECE59F269D2}" type="presOf" srcId="{CF02D238-FDB2-4728-A912-9668BE6C3F74}" destId="{85A87025-6048-4141-84B9-AD3AEED73DEC}" srcOrd="0" destOrd="1" presId="urn:microsoft.com/office/officeart/2005/8/layout/radial2"/>
    <dgm:cxn modelId="{24FEAAF0-D9FE-47B0-A419-2D8FBFDDEB5F}" type="presOf" srcId="{5E5C6BE1-1C7C-471B-AF8E-26CDC3425CD1}" destId="{85A87025-6048-4141-84B9-AD3AEED73DEC}" srcOrd="0" destOrd="0" presId="urn:microsoft.com/office/officeart/2005/8/layout/radial2"/>
    <dgm:cxn modelId="{C6FFC475-48FA-4E12-A4B9-81A9A190D5D7}" type="presOf" srcId="{54ACDEB7-C3F0-427B-8F2E-0D2C920BC993}" destId="{27B74BF8-E4AE-4BC5-975B-39498C1A1065}" srcOrd="0" destOrd="0" presId="urn:microsoft.com/office/officeart/2005/8/layout/radial2"/>
    <dgm:cxn modelId="{CF71A1D6-B8DB-4C92-9578-AB52FE46D403}" srcId="{E7BE83F3-4092-4A46-8925-E461E1C7C5C3}" destId="{5E5C6BE1-1C7C-471B-AF8E-26CDC3425CD1}" srcOrd="0" destOrd="0" parTransId="{03C0703E-ABD5-4196-A55A-019A9F7908D9}" sibTransId="{E0D393B5-BAF8-4AA5-BE0E-683795B0EC38}"/>
    <dgm:cxn modelId="{9D1E4FFF-E761-4CF9-AF84-4535D2CCDA1F}" type="presOf" srcId="{DF87A664-FB85-40C3-A60F-435AF12A59FD}" destId="{C0FC944C-9995-4841-9B85-38E936F0AFA8}" srcOrd="0" destOrd="0" presId="urn:microsoft.com/office/officeart/2005/8/layout/radial2"/>
    <dgm:cxn modelId="{837EA042-2E03-4BF4-A7A0-D457056C5B05}" type="presParOf" srcId="{273C570D-7C2C-4B7E-9BAA-273CB4F0F7EE}" destId="{AF46E96C-6B07-4D23-9BED-6753C5015A1C}" srcOrd="0" destOrd="0" presId="urn:microsoft.com/office/officeart/2005/8/layout/radial2"/>
    <dgm:cxn modelId="{B8311C12-1727-4757-84A9-C614A3E2B669}" type="presParOf" srcId="{AF46E96C-6B07-4D23-9BED-6753C5015A1C}" destId="{F348EBAF-D452-4CA5-9BCC-2DA3B3A88DD9}" srcOrd="0" destOrd="0" presId="urn:microsoft.com/office/officeart/2005/8/layout/radial2"/>
    <dgm:cxn modelId="{5C77E3CE-0FD6-479F-B66E-8EDE2B8EC2A2}" type="presParOf" srcId="{F348EBAF-D452-4CA5-9BCC-2DA3B3A88DD9}" destId="{2C9EE5F8-A1B3-4759-862A-D7A6BE19A840}" srcOrd="0" destOrd="0" presId="urn:microsoft.com/office/officeart/2005/8/layout/radial2"/>
    <dgm:cxn modelId="{38362ABE-5166-480D-A604-D17CEADFB74A}" type="presParOf" srcId="{F348EBAF-D452-4CA5-9BCC-2DA3B3A88DD9}" destId="{3A59F06C-A323-4311-A9B4-19FBCA276008}" srcOrd="1" destOrd="0" presId="urn:microsoft.com/office/officeart/2005/8/layout/radial2"/>
    <dgm:cxn modelId="{7A65A725-51D7-453B-8B7B-DB2CED4128CE}" type="presParOf" srcId="{AF46E96C-6B07-4D23-9BED-6753C5015A1C}" destId="{27B74BF8-E4AE-4BC5-975B-39498C1A1065}" srcOrd="1" destOrd="0" presId="urn:microsoft.com/office/officeart/2005/8/layout/radial2"/>
    <dgm:cxn modelId="{C9EFDE57-0A5A-4CC2-AAB5-6B3FCE7E81F7}" type="presParOf" srcId="{AF46E96C-6B07-4D23-9BED-6753C5015A1C}" destId="{88307D88-86D2-478D-ACB3-69E414F7E901}" srcOrd="2" destOrd="0" presId="urn:microsoft.com/office/officeart/2005/8/layout/radial2"/>
    <dgm:cxn modelId="{DE0A3B1A-6813-4799-AEAF-45D9408536FF}" type="presParOf" srcId="{88307D88-86D2-478D-ACB3-69E414F7E901}" destId="{0E1645B3-0D5E-4D70-81B3-24BBA6986505}" srcOrd="0" destOrd="0" presId="urn:microsoft.com/office/officeart/2005/8/layout/radial2"/>
    <dgm:cxn modelId="{3771DF98-FB8C-463B-B080-B8A03E82A4F3}" type="presParOf" srcId="{88307D88-86D2-478D-ACB3-69E414F7E901}" destId="{85A87025-6048-4141-84B9-AD3AEED73DEC}" srcOrd="1" destOrd="0" presId="urn:microsoft.com/office/officeart/2005/8/layout/radial2"/>
    <dgm:cxn modelId="{9A1AABE4-89AA-49E3-8DA2-22A1DC31E1AE}" type="presParOf" srcId="{AF46E96C-6B07-4D23-9BED-6753C5015A1C}" destId="{1ABE4253-4D0B-476B-BDD6-D91F915AD0AF}" srcOrd="3" destOrd="0" presId="urn:microsoft.com/office/officeart/2005/8/layout/radial2"/>
    <dgm:cxn modelId="{CCCDF6B3-91C1-4E14-A4B8-A33EAEF7F773}" type="presParOf" srcId="{AF46E96C-6B07-4D23-9BED-6753C5015A1C}" destId="{8173962C-4315-4CCA-82E2-4F9A8E1AA7C1}" srcOrd="4" destOrd="0" presId="urn:microsoft.com/office/officeart/2005/8/layout/radial2"/>
    <dgm:cxn modelId="{D117533E-EA10-4ACA-A011-5B8F6D95C0AD}" type="presParOf" srcId="{8173962C-4315-4CCA-82E2-4F9A8E1AA7C1}" destId="{C0FC944C-9995-4841-9B85-38E936F0AFA8}" srcOrd="0" destOrd="0" presId="urn:microsoft.com/office/officeart/2005/8/layout/radial2"/>
    <dgm:cxn modelId="{B0C669B3-38C1-4453-8212-46C5468D9D46}" type="presParOf" srcId="{8173962C-4315-4CCA-82E2-4F9A8E1AA7C1}" destId="{F8FC2C0F-88DF-4C57-A5E8-693E012170FA}" srcOrd="1" destOrd="0" presId="urn:microsoft.com/office/officeart/2005/8/layout/radial2"/>
    <dgm:cxn modelId="{CF751E80-E758-43E9-9A72-F8FC0E83F065}" type="presParOf" srcId="{AF46E96C-6B07-4D23-9BED-6753C5015A1C}" destId="{D217C60C-194A-4AC2-BDDE-9947AC26AB31}" srcOrd="5" destOrd="0" presId="urn:microsoft.com/office/officeart/2005/8/layout/radial2"/>
    <dgm:cxn modelId="{D138418F-369B-497C-BFCA-7FBED9F92E92}" type="presParOf" srcId="{AF46E96C-6B07-4D23-9BED-6753C5015A1C}" destId="{074B75C2-394C-428D-AE8F-A0A8B9FD4C95}" srcOrd="6" destOrd="0" presId="urn:microsoft.com/office/officeart/2005/8/layout/radial2"/>
    <dgm:cxn modelId="{5E4ED1C1-802B-47D5-BA2D-64AA0DB27FD5}" type="presParOf" srcId="{074B75C2-394C-428D-AE8F-A0A8B9FD4C95}" destId="{7ADE93E3-8416-458F-A69F-89D42FD7F67D}" srcOrd="0" destOrd="0" presId="urn:microsoft.com/office/officeart/2005/8/layout/radial2"/>
    <dgm:cxn modelId="{B60AE4D7-4C9E-40A3-A852-EDAB2F408B0C}" type="presParOf" srcId="{074B75C2-394C-428D-AE8F-A0A8B9FD4C95}" destId="{FF6F3A8F-0AE8-4F25-ACA4-E3D866CDEFFD}" srcOrd="1" destOrd="0" presId="urn:microsoft.com/office/officeart/2005/8/layout/radial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E7B4D7-C45D-4568-BC63-390BEFD8DAA2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1813F-3323-4EFA-84F9-A2EABCB37312}">
      <dgm:prSet phldrT="[Text]"/>
      <dgm:spPr/>
      <dgm:t>
        <a:bodyPr/>
        <a:lstStyle/>
        <a:p>
          <a:r>
            <a:rPr lang="en-US" dirty="0" smtClean="0"/>
            <a:t>SS 2</a:t>
          </a:r>
          <a:endParaRPr lang="en-US" dirty="0"/>
        </a:p>
      </dgm:t>
    </dgm:pt>
    <dgm:pt modelId="{A1593CB0-BABB-47EA-9270-006649E8F0B9}" type="parTrans" cxnId="{E1E285A2-9C19-4B83-9C29-DCFFE486BAC7}">
      <dgm:prSet/>
      <dgm:spPr/>
      <dgm:t>
        <a:bodyPr/>
        <a:lstStyle/>
        <a:p>
          <a:endParaRPr lang="en-US"/>
        </a:p>
      </dgm:t>
    </dgm:pt>
    <dgm:pt modelId="{D09DC546-F67F-41A6-BF89-F9CA200782ED}" type="sibTrans" cxnId="{E1E285A2-9C19-4B83-9C29-DCFFE486BAC7}">
      <dgm:prSet/>
      <dgm:spPr/>
      <dgm:t>
        <a:bodyPr/>
        <a:lstStyle/>
        <a:p>
          <a:endParaRPr lang="en-US"/>
        </a:p>
      </dgm:t>
    </dgm:pt>
    <dgm:pt modelId="{6A743B7D-8864-4477-9542-8FA73F580788}">
      <dgm:prSet phldrT="[Text]"/>
      <dgm:spPr/>
      <dgm:t>
        <a:bodyPr/>
        <a:lstStyle/>
        <a:p>
          <a:r>
            <a:rPr lang="en-US" dirty="0" smtClean="0"/>
            <a:t>Development Density and Community Connectivity</a:t>
          </a:r>
          <a:endParaRPr lang="en-US" dirty="0"/>
        </a:p>
      </dgm:t>
    </dgm:pt>
    <dgm:pt modelId="{1317E5D8-2E94-4EE8-B45B-8A8D3BE642F6}" type="parTrans" cxnId="{2F6C5EB9-602E-4E9A-8B91-7BFD3BCF84FB}">
      <dgm:prSet/>
      <dgm:spPr/>
      <dgm:t>
        <a:bodyPr/>
        <a:lstStyle/>
        <a:p>
          <a:endParaRPr lang="en-US"/>
        </a:p>
      </dgm:t>
    </dgm:pt>
    <dgm:pt modelId="{2383F235-33A6-4C54-BA4D-E9F2675FB51A}" type="sibTrans" cxnId="{2F6C5EB9-602E-4E9A-8B91-7BFD3BCF84FB}">
      <dgm:prSet/>
      <dgm:spPr/>
      <dgm:t>
        <a:bodyPr/>
        <a:lstStyle/>
        <a:p>
          <a:endParaRPr lang="en-US"/>
        </a:p>
      </dgm:t>
    </dgm:pt>
    <dgm:pt modelId="{594E3CDD-3CE4-4EFE-BDC3-8526CFBEAB9F}">
      <dgm:prSet phldrT="[Text]"/>
      <dgm:spPr/>
      <dgm:t>
        <a:bodyPr/>
        <a:lstStyle/>
        <a:p>
          <a:r>
            <a:rPr lang="en-US" dirty="0" smtClean="0"/>
            <a:t>SS 4.1</a:t>
          </a:r>
          <a:endParaRPr lang="en-US" dirty="0"/>
        </a:p>
      </dgm:t>
    </dgm:pt>
    <dgm:pt modelId="{0E8D79AC-8262-4E13-9650-A9B7CAF9CC60}" type="parTrans" cxnId="{0B94DD65-E9C6-46DF-A31B-D36D134FCCAC}">
      <dgm:prSet/>
      <dgm:spPr/>
      <dgm:t>
        <a:bodyPr/>
        <a:lstStyle/>
        <a:p>
          <a:endParaRPr lang="en-US"/>
        </a:p>
      </dgm:t>
    </dgm:pt>
    <dgm:pt modelId="{459E086F-3E93-43A2-BC11-4952D4D85490}" type="sibTrans" cxnId="{0B94DD65-E9C6-46DF-A31B-D36D134FCCAC}">
      <dgm:prSet/>
      <dgm:spPr/>
      <dgm:t>
        <a:bodyPr/>
        <a:lstStyle/>
        <a:p>
          <a:endParaRPr lang="en-US"/>
        </a:p>
      </dgm:t>
    </dgm:pt>
    <dgm:pt modelId="{5D4CD558-E350-48F5-AED2-4670E346BA0C}">
      <dgm:prSet phldrT="[Text]"/>
      <dgm:spPr/>
      <dgm:t>
        <a:bodyPr/>
        <a:lstStyle/>
        <a:p>
          <a:r>
            <a:rPr lang="en-US" dirty="0" smtClean="0"/>
            <a:t>Alternative Transportation, Public Transportation Access</a:t>
          </a:r>
          <a:endParaRPr lang="en-US" dirty="0"/>
        </a:p>
      </dgm:t>
    </dgm:pt>
    <dgm:pt modelId="{3286E35E-BB18-4F4A-8A00-6C76C69BF86B}" type="parTrans" cxnId="{33B3C98D-EF30-4EA8-94F3-AFBAB334A89D}">
      <dgm:prSet/>
      <dgm:spPr/>
      <dgm:t>
        <a:bodyPr/>
        <a:lstStyle/>
        <a:p>
          <a:endParaRPr lang="en-US"/>
        </a:p>
      </dgm:t>
    </dgm:pt>
    <dgm:pt modelId="{4F82D57B-DF22-4FA3-BD99-5C90EE9D3662}" type="sibTrans" cxnId="{33B3C98D-EF30-4EA8-94F3-AFBAB334A89D}">
      <dgm:prSet/>
      <dgm:spPr/>
      <dgm:t>
        <a:bodyPr/>
        <a:lstStyle/>
        <a:p>
          <a:endParaRPr lang="en-US"/>
        </a:p>
      </dgm:t>
    </dgm:pt>
    <dgm:pt modelId="{4A6B7D42-BD94-4CBE-BC05-84177B43A046}">
      <dgm:prSet phldrT="[Text]"/>
      <dgm:spPr/>
      <dgm:t>
        <a:bodyPr/>
        <a:lstStyle/>
        <a:p>
          <a:r>
            <a:rPr lang="en-US" dirty="0" smtClean="0"/>
            <a:t>SS 7.2</a:t>
          </a:r>
          <a:endParaRPr lang="en-US" dirty="0"/>
        </a:p>
      </dgm:t>
    </dgm:pt>
    <dgm:pt modelId="{B88BA463-B9C3-4394-8AEA-0775A40C30AA}" type="parTrans" cxnId="{F053D341-2275-4541-B478-F6D5FE5EC842}">
      <dgm:prSet/>
      <dgm:spPr/>
      <dgm:t>
        <a:bodyPr/>
        <a:lstStyle/>
        <a:p>
          <a:endParaRPr lang="en-US"/>
        </a:p>
      </dgm:t>
    </dgm:pt>
    <dgm:pt modelId="{5EAFE31D-E6C0-4C4F-8C59-CCAFB98914C0}" type="sibTrans" cxnId="{F053D341-2275-4541-B478-F6D5FE5EC842}">
      <dgm:prSet/>
      <dgm:spPr/>
      <dgm:t>
        <a:bodyPr/>
        <a:lstStyle/>
        <a:p>
          <a:endParaRPr lang="en-US"/>
        </a:p>
      </dgm:t>
    </dgm:pt>
    <dgm:pt modelId="{4BE0CC96-8859-4122-A305-B14AC05B9EB4}">
      <dgm:prSet phldrT="[Text]"/>
      <dgm:spPr/>
      <dgm:t>
        <a:bodyPr/>
        <a:lstStyle/>
        <a:p>
          <a:r>
            <a:rPr lang="en-US" smtClean="0"/>
            <a:t>Heat Island Effect, Roof</a:t>
          </a:r>
          <a:endParaRPr lang="en-US" dirty="0"/>
        </a:p>
      </dgm:t>
    </dgm:pt>
    <dgm:pt modelId="{061D5DA8-FFC2-40BA-8712-97F116FFF2FE}" type="parTrans" cxnId="{E9614CBF-9A86-41C4-A8EF-A4CE43B6CA89}">
      <dgm:prSet/>
      <dgm:spPr/>
      <dgm:t>
        <a:bodyPr/>
        <a:lstStyle/>
        <a:p>
          <a:endParaRPr lang="en-US"/>
        </a:p>
      </dgm:t>
    </dgm:pt>
    <dgm:pt modelId="{F64587D5-A1CC-4652-885A-6D94F39DD3F1}" type="sibTrans" cxnId="{E9614CBF-9A86-41C4-A8EF-A4CE43B6CA89}">
      <dgm:prSet/>
      <dgm:spPr/>
      <dgm:t>
        <a:bodyPr/>
        <a:lstStyle/>
        <a:p>
          <a:endParaRPr lang="en-US"/>
        </a:p>
      </dgm:t>
    </dgm:pt>
    <dgm:pt modelId="{AA37598A-4C36-4818-B8F8-74C1B141AE20}">
      <dgm:prSet phldrT="[Text]"/>
      <dgm:spPr/>
      <dgm:t>
        <a:bodyPr/>
        <a:lstStyle/>
        <a:p>
          <a:r>
            <a:rPr lang="en-US" dirty="0" smtClean="0"/>
            <a:t>EQ 8.1</a:t>
          </a:r>
          <a:endParaRPr lang="en-US" dirty="0"/>
        </a:p>
      </dgm:t>
    </dgm:pt>
    <dgm:pt modelId="{D52346DE-5178-4A9E-9EB2-B8B1EB065EC0}" type="parTrans" cxnId="{66FDA35C-2BDE-4F1C-8172-0EAC613065AB}">
      <dgm:prSet/>
      <dgm:spPr/>
      <dgm:t>
        <a:bodyPr/>
        <a:lstStyle/>
        <a:p>
          <a:endParaRPr lang="en-US"/>
        </a:p>
      </dgm:t>
    </dgm:pt>
    <dgm:pt modelId="{875DD4BA-E706-4492-B980-29863D00A7FF}" type="sibTrans" cxnId="{66FDA35C-2BDE-4F1C-8172-0EAC613065AB}">
      <dgm:prSet/>
      <dgm:spPr/>
      <dgm:t>
        <a:bodyPr/>
        <a:lstStyle/>
        <a:p>
          <a:endParaRPr lang="en-US"/>
        </a:p>
      </dgm:t>
    </dgm:pt>
    <dgm:pt modelId="{83CB1ED7-7037-413A-8610-BF7ADB298DA8}">
      <dgm:prSet phldrT="[Text]"/>
      <dgm:spPr/>
      <dgm:t>
        <a:bodyPr/>
        <a:lstStyle/>
        <a:p>
          <a:r>
            <a:rPr lang="en-US" dirty="0" smtClean="0"/>
            <a:t>Daylight &amp; Views, Daylight for 75% of Spaces</a:t>
          </a:r>
          <a:endParaRPr lang="en-US" dirty="0"/>
        </a:p>
      </dgm:t>
    </dgm:pt>
    <dgm:pt modelId="{BA56693F-B203-4170-99BF-B54DF9672427}" type="parTrans" cxnId="{8AA120FE-4BA5-45BC-9213-A5058254DE5A}">
      <dgm:prSet/>
      <dgm:spPr/>
      <dgm:t>
        <a:bodyPr/>
        <a:lstStyle/>
        <a:p>
          <a:endParaRPr lang="en-US"/>
        </a:p>
      </dgm:t>
    </dgm:pt>
    <dgm:pt modelId="{97A04793-2211-494C-AC75-57E5B028571F}" type="sibTrans" cxnId="{8AA120FE-4BA5-45BC-9213-A5058254DE5A}">
      <dgm:prSet/>
      <dgm:spPr/>
      <dgm:t>
        <a:bodyPr/>
        <a:lstStyle/>
        <a:p>
          <a:endParaRPr lang="en-US"/>
        </a:p>
      </dgm:t>
    </dgm:pt>
    <dgm:pt modelId="{70B65007-87C5-4389-9560-7C08438644DF}">
      <dgm:prSet phldrT="[Text]"/>
      <dgm:spPr/>
      <dgm:t>
        <a:bodyPr/>
        <a:lstStyle/>
        <a:p>
          <a:r>
            <a:rPr lang="en-US" dirty="0" smtClean="0"/>
            <a:t>ID 2</a:t>
          </a:r>
          <a:endParaRPr lang="en-US" dirty="0"/>
        </a:p>
      </dgm:t>
    </dgm:pt>
    <dgm:pt modelId="{F07BA3E8-6042-428B-BC9A-02D82F99340A}" type="parTrans" cxnId="{D8879066-E48A-4655-9B2E-96AE25FC5900}">
      <dgm:prSet/>
      <dgm:spPr/>
      <dgm:t>
        <a:bodyPr/>
        <a:lstStyle/>
        <a:p>
          <a:endParaRPr lang="en-US"/>
        </a:p>
      </dgm:t>
    </dgm:pt>
    <dgm:pt modelId="{72A1C07B-096F-4455-B74C-E2BE515328D5}" type="sibTrans" cxnId="{D8879066-E48A-4655-9B2E-96AE25FC5900}">
      <dgm:prSet/>
      <dgm:spPr/>
      <dgm:t>
        <a:bodyPr/>
        <a:lstStyle/>
        <a:p>
          <a:endParaRPr lang="en-US"/>
        </a:p>
      </dgm:t>
    </dgm:pt>
    <dgm:pt modelId="{64AEA5F0-2B33-47D5-801E-8C9CEA1C50EC}">
      <dgm:prSet phldrT="[Text]"/>
      <dgm:spPr/>
      <dgm:t>
        <a:bodyPr/>
        <a:lstStyle/>
        <a:p>
          <a:r>
            <a:rPr lang="en-US" dirty="0" smtClean="0"/>
            <a:t>LEED Accredited Professional</a:t>
          </a:r>
          <a:endParaRPr lang="en-US" dirty="0"/>
        </a:p>
      </dgm:t>
    </dgm:pt>
    <dgm:pt modelId="{0D508BA6-7A40-4218-91EB-6026077E3CAB}" type="parTrans" cxnId="{F8AAAD3B-97C7-4D8B-82FA-7B727CAC92CC}">
      <dgm:prSet/>
      <dgm:spPr/>
      <dgm:t>
        <a:bodyPr/>
        <a:lstStyle/>
        <a:p>
          <a:endParaRPr lang="en-US"/>
        </a:p>
      </dgm:t>
    </dgm:pt>
    <dgm:pt modelId="{7ADFAA68-D309-4B3D-91E8-831197DAF623}" type="sibTrans" cxnId="{F8AAAD3B-97C7-4D8B-82FA-7B727CAC92CC}">
      <dgm:prSet/>
      <dgm:spPr/>
      <dgm:t>
        <a:bodyPr/>
        <a:lstStyle/>
        <a:p>
          <a:endParaRPr lang="en-US"/>
        </a:p>
      </dgm:t>
    </dgm:pt>
    <dgm:pt modelId="{CD00DDCE-DC0C-4EBC-B2D6-23FAA2584966}" type="pres">
      <dgm:prSet presAssocID="{CBE7B4D7-C45D-4568-BC63-390BEFD8DAA2}" presName="Name0" presStyleCnt="0">
        <dgm:presLayoutVars>
          <dgm:dir/>
          <dgm:animLvl val="lvl"/>
          <dgm:resizeHandles val="exact"/>
        </dgm:presLayoutVars>
      </dgm:prSet>
      <dgm:spPr/>
    </dgm:pt>
    <dgm:pt modelId="{803BABD8-3F23-4EEC-AA39-2A4E6624DEC5}" type="pres">
      <dgm:prSet presAssocID="{3621813F-3323-4EFA-84F9-A2EABCB37312}" presName="composite" presStyleCnt="0"/>
      <dgm:spPr/>
    </dgm:pt>
    <dgm:pt modelId="{E97FCC50-45AD-44AA-BFE4-CE0C49E4AB62}" type="pres">
      <dgm:prSet presAssocID="{3621813F-3323-4EFA-84F9-A2EABCB3731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1085BB63-E80B-457D-B87F-6CD6AA5A9D0C}" type="pres">
      <dgm:prSet presAssocID="{3621813F-3323-4EFA-84F9-A2EABCB37312}" presName="desTx" presStyleLbl="alignAccFollowNode1" presStyleIdx="0" presStyleCnt="5" custLinFactNeighborX="-4205" custLinFactNeighborY="-1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63F11-9CA5-45FE-9C3E-87F077E7C495}" type="pres">
      <dgm:prSet presAssocID="{D09DC546-F67F-41A6-BF89-F9CA200782ED}" presName="space" presStyleCnt="0"/>
      <dgm:spPr/>
    </dgm:pt>
    <dgm:pt modelId="{78610055-66A8-43A8-AE6D-2188B9CB3EE1}" type="pres">
      <dgm:prSet presAssocID="{594E3CDD-3CE4-4EFE-BDC3-8526CFBEAB9F}" presName="composite" presStyleCnt="0"/>
      <dgm:spPr/>
    </dgm:pt>
    <dgm:pt modelId="{218AC6C4-48E0-40FD-9981-694E069922F7}" type="pres">
      <dgm:prSet presAssocID="{594E3CDD-3CE4-4EFE-BDC3-8526CFBEAB9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D2A18B65-2A57-49AB-B430-9E99CB0D2D30}" type="pres">
      <dgm:prSet presAssocID="{594E3CDD-3CE4-4EFE-BDC3-8526CFBEAB9F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3D7D1-D6CF-4926-B372-1FB97ECFC516}" type="pres">
      <dgm:prSet presAssocID="{459E086F-3E93-43A2-BC11-4952D4D85490}" presName="space" presStyleCnt="0"/>
      <dgm:spPr/>
    </dgm:pt>
    <dgm:pt modelId="{55D9B9B0-42D7-42BF-B441-90798D77AF39}" type="pres">
      <dgm:prSet presAssocID="{4A6B7D42-BD94-4CBE-BC05-84177B43A046}" presName="composite" presStyleCnt="0"/>
      <dgm:spPr/>
    </dgm:pt>
    <dgm:pt modelId="{CD2FB64C-8475-417C-813E-8FBC53117D68}" type="pres">
      <dgm:prSet presAssocID="{4A6B7D42-BD94-4CBE-BC05-84177B43A04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B7B3D4FD-DF42-4F37-A4D9-8A32E87F9FFF}" type="pres">
      <dgm:prSet presAssocID="{4A6B7D42-BD94-4CBE-BC05-84177B43A046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610B4-94A7-40EB-AA8B-A449D2F473CB}" type="pres">
      <dgm:prSet presAssocID="{5EAFE31D-E6C0-4C4F-8C59-CCAFB98914C0}" presName="space" presStyleCnt="0"/>
      <dgm:spPr/>
    </dgm:pt>
    <dgm:pt modelId="{CCFB7D25-2A0E-445F-B816-940883D9832B}" type="pres">
      <dgm:prSet presAssocID="{AA37598A-4C36-4818-B8F8-74C1B141AE20}" presName="composite" presStyleCnt="0"/>
      <dgm:spPr/>
    </dgm:pt>
    <dgm:pt modelId="{B68894AA-58C1-41C9-B0C2-220C31532158}" type="pres">
      <dgm:prSet presAssocID="{AA37598A-4C36-4818-B8F8-74C1B141AE2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8922E8C-2A46-48F6-B3C0-07AF820A7F9C}" type="pres">
      <dgm:prSet presAssocID="{AA37598A-4C36-4818-B8F8-74C1B141AE20}" presName="desTx" presStyleLbl="alignAccFollowNode1" presStyleIdx="3" presStyleCnt="5" custLinFactNeighborX="1380" custLinFactNeighborY="2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709F9-8E54-4BA3-8203-FAE3A874FABB}" type="pres">
      <dgm:prSet presAssocID="{875DD4BA-E706-4492-B980-29863D00A7FF}" presName="space" presStyleCnt="0"/>
      <dgm:spPr/>
    </dgm:pt>
    <dgm:pt modelId="{DBF326FB-3917-420C-9900-CD3C4EC88319}" type="pres">
      <dgm:prSet presAssocID="{70B65007-87C5-4389-9560-7C08438644DF}" presName="composite" presStyleCnt="0"/>
      <dgm:spPr/>
    </dgm:pt>
    <dgm:pt modelId="{38243DC5-3035-47BF-BAFD-38654D2C7F16}" type="pres">
      <dgm:prSet presAssocID="{70B65007-87C5-4389-9560-7C08438644D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DFC9F5D-060A-4505-B750-E37FAEF23EB3}" type="pres">
      <dgm:prSet presAssocID="{70B65007-87C5-4389-9560-7C08438644D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285A2-9C19-4B83-9C29-DCFFE486BAC7}" srcId="{CBE7B4D7-C45D-4568-BC63-390BEFD8DAA2}" destId="{3621813F-3323-4EFA-84F9-A2EABCB37312}" srcOrd="0" destOrd="0" parTransId="{A1593CB0-BABB-47EA-9270-006649E8F0B9}" sibTransId="{D09DC546-F67F-41A6-BF89-F9CA200782ED}"/>
    <dgm:cxn modelId="{66FDA35C-2BDE-4F1C-8172-0EAC613065AB}" srcId="{CBE7B4D7-C45D-4568-BC63-390BEFD8DAA2}" destId="{AA37598A-4C36-4818-B8F8-74C1B141AE20}" srcOrd="3" destOrd="0" parTransId="{D52346DE-5178-4A9E-9EB2-B8B1EB065EC0}" sibTransId="{875DD4BA-E706-4492-B980-29863D00A7FF}"/>
    <dgm:cxn modelId="{0B94DD65-E9C6-46DF-A31B-D36D134FCCAC}" srcId="{CBE7B4D7-C45D-4568-BC63-390BEFD8DAA2}" destId="{594E3CDD-3CE4-4EFE-BDC3-8526CFBEAB9F}" srcOrd="1" destOrd="0" parTransId="{0E8D79AC-8262-4E13-9650-A9B7CAF9CC60}" sibTransId="{459E086F-3E93-43A2-BC11-4952D4D85490}"/>
    <dgm:cxn modelId="{801E18FE-05F4-472B-8176-D48D7A9EF206}" type="presOf" srcId="{6A743B7D-8864-4477-9542-8FA73F580788}" destId="{1085BB63-E80B-457D-B87F-6CD6AA5A9D0C}" srcOrd="0" destOrd="0" presId="urn:microsoft.com/office/officeart/2005/8/layout/hList1"/>
    <dgm:cxn modelId="{7EA87C2D-389A-49FE-BB47-F144334C7C5E}" type="presOf" srcId="{83CB1ED7-7037-413A-8610-BF7ADB298DA8}" destId="{88922E8C-2A46-48F6-B3C0-07AF820A7F9C}" srcOrd="0" destOrd="0" presId="urn:microsoft.com/office/officeart/2005/8/layout/hList1"/>
    <dgm:cxn modelId="{E9614CBF-9A86-41C4-A8EF-A4CE43B6CA89}" srcId="{4A6B7D42-BD94-4CBE-BC05-84177B43A046}" destId="{4BE0CC96-8859-4122-A305-B14AC05B9EB4}" srcOrd="0" destOrd="0" parTransId="{061D5DA8-FFC2-40BA-8712-97F116FFF2FE}" sibTransId="{F64587D5-A1CC-4652-885A-6D94F39DD3F1}"/>
    <dgm:cxn modelId="{F8AAAD3B-97C7-4D8B-82FA-7B727CAC92CC}" srcId="{70B65007-87C5-4389-9560-7C08438644DF}" destId="{64AEA5F0-2B33-47D5-801E-8C9CEA1C50EC}" srcOrd="0" destOrd="0" parTransId="{0D508BA6-7A40-4218-91EB-6026077E3CAB}" sibTransId="{7ADFAA68-D309-4B3D-91E8-831197DAF623}"/>
    <dgm:cxn modelId="{8AA120FE-4BA5-45BC-9213-A5058254DE5A}" srcId="{AA37598A-4C36-4818-B8F8-74C1B141AE20}" destId="{83CB1ED7-7037-413A-8610-BF7ADB298DA8}" srcOrd="0" destOrd="0" parTransId="{BA56693F-B203-4170-99BF-B54DF9672427}" sibTransId="{97A04793-2211-494C-AC75-57E5B028571F}"/>
    <dgm:cxn modelId="{5B8C0025-0D97-4355-85AF-6ED37652D476}" type="presOf" srcId="{3621813F-3323-4EFA-84F9-A2EABCB37312}" destId="{E97FCC50-45AD-44AA-BFE4-CE0C49E4AB62}" srcOrd="0" destOrd="0" presId="urn:microsoft.com/office/officeart/2005/8/layout/hList1"/>
    <dgm:cxn modelId="{2F6C5EB9-602E-4E9A-8B91-7BFD3BCF84FB}" srcId="{3621813F-3323-4EFA-84F9-A2EABCB37312}" destId="{6A743B7D-8864-4477-9542-8FA73F580788}" srcOrd="0" destOrd="0" parTransId="{1317E5D8-2E94-4EE8-B45B-8A8D3BE642F6}" sibTransId="{2383F235-33A6-4C54-BA4D-E9F2675FB51A}"/>
    <dgm:cxn modelId="{D8879066-E48A-4655-9B2E-96AE25FC5900}" srcId="{CBE7B4D7-C45D-4568-BC63-390BEFD8DAA2}" destId="{70B65007-87C5-4389-9560-7C08438644DF}" srcOrd="4" destOrd="0" parTransId="{F07BA3E8-6042-428B-BC9A-02D82F99340A}" sibTransId="{72A1C07B-096F-4455-B74C-E2BE515328D5}"/>
    <dgm:cxn modelId="{91D0F4D6-0381-4BB4-900B-07F2E883F8A0}" type="presOf" srcId="{CBE7B4D7-C45D-4568-BC63-390BEFD8DAA2}" destId="{CD00DDCE-DC0C-4EBC-B2D6-23FAA2584966}" srcOrd="0" destOrd="0" presId="urn:microsoft.com/office/officeart/2005/8/layout/hList1"/>
    <dgm:cxn modelId="{DF3A827B-E2D2-432D-B587-C210A5F47C41}" type="presOf" srcId="{594E3CDD-3CE4-4EFE-BDC3-8526CFBEAB9F}" destId="{218AC6C4-48E0-40FD-9981-694E069922F7}" srcOrd="0" destOrd="0" presId="urn:microsoft.com/office/officeart/2005/8/layout/hList1"/>
    <dgm:cxn modelId="{86628BBF-57A6-4B22-A89C-442EFC47892D}" type="presOf" srcId="{4BE0CC96-8859-4122-A305-B14AC05B9EB4}" destId="{B7B3D4FD-DF42-4F37-A4D9-8A32E87F9FFF}" srcOrd="0" destOrd="0" presId="urn:microsoft.com/office/officeart/2005/8/layout/hList1"/>
    <dgm:cxn modelId="{22524E80-DC0B-4D7E-BEF7-1FFD783B5418}" type="presOf" srcId="{5D4CD558-E350-48F5-AED2-4670E346BA0C}" destId="{D2A18B65-2A57-49AB-B430-9E99CB0D2D30}" srcOrd="0" destOrd="0" presId="urn:microsoft.com/office/officeart/2005/8/layout/hList1"/>
    <dgm:cxn modelId="{DE941A81-6841-4E57-A38E-DED5784F2954}" type="presOf" srcId="{64AEA5F0-2B33-47D5-801E-8C9CEA1C50EC}" destId="{5DFC9F5D-060A-4505-B750-E37FAEF23EB3}" srcOrd="0" destOrd="0" presId="urn:microsoft.com/office/officeart/2005/8/layout/hList1"/>
    <dgm:cxn modelId="{DCC1143C-31F0-425B-8E70-B5CAB4A43315}" type="presOf" srcId="{70B65007-87C5-4389-9560-7C08438644DF}" destId="{38243DC5-3035-47BF-BAFD-38654D2C7F16}" srcOrd="0" destOrd="0" presId="urn:microsoft.com/office/officeart/2005/8/layout/hList1"/>
    <dgm:cxn modelId="{33B3C98D-EF30-4EA8-94F3-AFBAB334A89D}" srcId="{594E3CDD-3CE4-4EFE-BDC3-8526CFBEAB9F}" destId="{5D4CD558-E350-48F5-AED2-4670E346BA0C}" srcOrd="0" destOrd="0" parTransId="{3286E35E-BB18-4F4A-8A00-6C76C69BF86B}" sibTransId="{4F82D57B-DF22-4FA3-BD99-5C90EE9D3662}"/>
    <dgm:cxn modelId="{F053D341-2275-4541-B478-F6D5FE5EC842}" srcId="{CBE7B4D7-C45D-4568-BC63-390BEFD8DAA2}" destId="{4A6B7D42-BD94-4CBE-BC05-84177B43A046}" srcOrd="2" destOrd="0" parTransId="{B88BA463-B9C3-4394-8AEA-0775A40C30AA}" sibTransId="{5EAFE31D-E6C0-4C4F-8C59-CCAFB98914C0}"/>
    <dgm:cxn modelId="{D6B058E5-580E-4AFE-984B-B780A45F5740}" type="presOf" srcId="{AA37598A-4C36-4818-B8F8-74C1B141AE20}" destId="{B68894AA-58C1-41C9-B0C2-220C31532158}" srcOrd="0" destOrd="0" presId="urn:microsoft.com/office/officeart/2005/8/layout/hList1"/>
    <dgm:cxn modelId="{CA9F70A0-3FAB-4839-91CF-A6D47591AC1E}" type="presOf" srcId="{4A6B7D42-BD94-4CBE-BC05-84177B43A046}" destId="{CD2FB64C-8475-417C-813E-8FBC53117D68}" srcOrd="0" destOrd="0" presId="urn:microsoft.com/office/officeart/2005/8/layout/hList1"/>
    <dgm:cxn modelId="{4BC8F186-EF2E-4031-8F4A-2B545DAD218C}" type="presParOf" srcId="{CD00DDCE-DC0C-4EBC-B2D6-23FAA2584966}" destId="{803BABD8-3F23-4EEC-AA39-2A4E6624DEC5}" srcOrd="0" destOrd="0" presId="urn:microsoft.com/office/officeart/2005/8/layout/hList1"/>
    <dgm:cxn modelId="{A62CB6EE-DF85-42F0-BB1A-4B2ECF5BF710}" type="presParOf" srcId="{803BABD8-3F23-4EEC-AA39-2A4E6624DEC5}" destId="{E97FCC50-45AD-44AA-BFE4-CE0C49E4AB62}" srcOrd="0" destOrd="0" presId="urn:microsoft.com/office/officeart/2005/8/layout/hList1"/>
    <dgm:cxn modelId="{816C32A1-B755-4C33-B23A-CE3A480B3EE2}" type="presParOf" srcId="{803BABD8-3F23-4EEC-AA39-2A4E6624DEC5}" destId="{1085BB63-E80B-457D-B87F-6CD6AA5A9D0C}" srcOrd="1" destOrd="0" presId="urn:microsoft.com/office/officeart/2005/8/layout/hList1"/>
    <dgm:cxn modelId="{FF5CFE7F-96D4-4C0E-B363-289ABD9476DC}" type="presParOf" srcId="{CD00DDCE-DC0C-4EBC-B2D6-23FAA2584966}" destId="{14963F11-9CA5-45FE-9C3E-87F077E7C495}" srcOrd="1" destOrd="0" presId="urn:microsoft.com/office/officeart/2005/8/layout/hList1"/>
    <dgm:cxn modelId="{A719A891-4A2F-4E10-BBD6-D023319EBFFA}" type="presParOf" srcId="{CD00DDCE-DC0C-4EBC-B2D6-23FAA2584966}" destId="{78610055-66A8-43A8-AE6D-2188B9CB3EE1}" srcOrd="2" destOrd="0" presId="urn:microsoft.com/office/officeart/2005/8/layout/hList1"/>
    <dgm:cxn modelId="{1979858F-3BEC-4E4D-B452-F462925FED21}" type="presParOf" srcId="{78610055-66A8-43A8-AE6D-2188B9CB3EE1}" destId="{218AC6C4-48E0-40FD-9981-694E069922F7}" srcOrd="0" destOrd="0" presId="urn:microsoft.com/office/officeart/2005/8/layout/hList1"/>
    <dgm:cxn modelId="{9162AE09-F15E-492B-ADB8-54AAD5FD1277}" type="presParOf" srcId="{78610055-66A8-43A8-AE6D-2188B9CB3EE1}" destId="{D2A18B65-2A57-49AB-B430-9E99CB0D2D30}" srcOrd="1" destOrd="0" presId="urn:microsoft.com/office/officeart/2005/8/layout/hList1"/>
    <dgm:cxn modelId="{C6F28B4B-7E7B-48B4-A126-76FEF462D6A5}" type="presParOf" srcId="{CD00DDCE-DC0C-4EBC-B2D6-23FAA2584966}" destId="{1F43D7D1-D6CF-4926-B372-1FB97ECFC516}" srcOrd="3" destOrd="0" presId="urn:microsoft.com/office/officeart/2005/8/layout/hList1"/>
    <dgm:cxn modelId="{F088A327-DDAE-4E8B-AB7B-9461641AFC4C}" type="presParOf" srcId="{CD00DDCE-DC0C-4EBC-B2D6-23FAA2584966}" destId="{55D9B9B0-42D7-42BF-B441-90798D77AF39}" srcOrd="4" destOrd="0" presId="urn:microsoft.com/office/officeart/2005/8/layout/hList1"/>
    <dgm:cxn modelId="{9D240C04-D4C6-429E-BB08-D97E3B1048E7}" type="presParOf" srcId="{55D9B9B0-42D7-42BF-B441-90798D77AF39}" destId="{CD2FB64C-8475-417C-813E-8FBC53117D68}" srcOrd="0" destOrd="0" presId="urn:microsoft.com/office/officeart/2005/8/layout/hList1"/>
    <dgm:cxn modelId="{B19160E8-20EB-4DA5-85E5-BEC8DCCE26B8}" type="presParOf" srcId="{55D9B9B0-42D7-42BF-B441-90798D77AF39}" destId="{B7B3D4FD-DF42-4F37-A4D9-8A32E87F9FFF}" srcOrd="1" destOrd="0" presId="urn:microsoft.com/office/officeart/2005/8/layout/hList1"/>
    <dgm:cxn modelId="{C8E30B67-EA06-4E31-A992-9A770C469F1D}" type="presParOf" srcId="{CD00DDCE-DC0C-4EBC-B2D6-23FAA2584966}" destId="{499610B4-94A7-40EB-AA8B-A449D2F473CB}" srcOrd="5" destOrd="0" presId="urn:microsoft.com/office/officeart/2005/8/layout/hList1"/>
    <dgm:cxn modelId="{C1D01462-2F44-4106-AA16-10D4C06464E2}" type="presParOf" srcId="{CD00DDCE-DC0C-4EBC-B2D6-23FAA2584966}" destId="{CCFB7D25-2A0E-445F-B816-940883D9832B}" srcOrd="6" destOrd="0" presId="urn:microsoft.com/office/officeart/2005/8/layout/hList1"/>
    <dgm:cxn modelId="{BCC370B1-D03F-4C08-BD23-CC7B051EBCDC}" type="presParOf" srcId="{CCFB7D25-2A0E-445F-B816-940883D9832B}" destId="{B68894AA-58C1-41C9-B0C2-220C31532158}" srcOrd="0" destOrd="0" presId="urn:microsoft.com/office/officeart/2005/8/layout/hList1"/>
    <dgm:cxn modelId="{714F8528-47C3-49D7-81EB-4A09013CD021}" type="presParOf" srcId="{CCFB7D25-2A0E-445F-B816-940883D9832B}" destId="{88922E8C-2A46-48F6-B3C0-07AF820A7F9C}" srcOrd="1" destOrd="0" presId="urn:microsoft.com/office/officeart/2005/8/layout/hList1"/>
    <dgm:cxn modelId="{EC09FE32-847C-4223-95E4-EA24E5F77E69}" type="presParOf" srcId="{CD00DDCE-DC0C-4EBC-B2D6-23FAA2584966}" destId="{15B709F9-8E54-4BA3-8203-FAE3A874FABB}" srcOrd="7" destOrd="0" presId="urn:microsoft.com/office/officeart/2005/8/layout/hList1"/>
    <dgm:cxn modelId="{F81C14BE-D9C7-4C13-A08A-178EFC95F5FB}" type="presParOf" srcId="{CD00DDCE-DC0C-4EBC-B2D6-23FAA2584966}" destId="{DBF326FB-3917-420C-9900-CD3C4EC88319}" srcOrd="8" destOrd="0" presId="urn:microsoft.com/office/officeart/2005/8/layout/hList1"/>
    <dgm:cxn modelId="{7D4880B7-4636-4309-AC50-118C17F3E8A2}" type="presParOf" srcId="{DBF326FB-3917-420C-9900-CD3C4EC88319}" destId="{38243DC5-3035-47BF-BAFD-38654D2C7F16}" srcOrd="0" destOrd="0" presId="urn:microsoft.com/office/officeart/2005/8/layout/hList1"/>
    <dgm:cxn modelId="{6A2D6F0F-AAF0-4934-BBBB-5B9923AA62C6}" type="presParOf" srcId="{DBF326FB-3917-420C-9900-CD3C4EC88319}" destId="{5DFC9F5D-060A-4505-B750-E37FAEF23EB3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E510D-6291-43A9-AEE7-AB4BBB6116D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4E53-ABC2-49C4-9F3D-E0C83D33CD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B32E6-7733-4757-8F64-5AA4005A52CF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C24B9-4EAD-4AAF-BD55-124F35E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24B9-4EAD-4AAF-BD55-124F35ECFF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B297-C8A9-402F-B51B-4988FEEC5982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3313B-0559-43C6-AA4B-0D677938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81200" y="228601"/>
            <a:ext cx="49530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Adobe Garamond Pro Bold" pitchFamily="18" charset="0"/>
              </a:rPr>
              <a:t>The Pennsylvania State University</a:t>
            </a:r>
          </a:p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Adobe Garamond Pro Bold" pitchFamily="18" charset="0"/>
              </a:rPr>
              <a:t>Department of Architectural </a:t>
            </a:r>
            <a:r>
              <a:rPr lang="en-US" sz="1800" dirty="0" smtClean="0">
                <a:solidFill>
                  <a:schemeClr val="bg1"/>
                </a:solidFill>
                <a:latin typeface="Adobe Garamond Pro Bold" pitchFamily="18" charset="0"/>
              </a:rPr>
              <a:t>Engineering</a:t>
            </a:r>
            <a:endParaRPr lang="en-US" sz="1200" dirty="0">
              <a:solidFill>
                <a:schemeClr val="bg1"/>
              </a:solidFill>
              <a:latin typeface="Adobe Garamond Pro Bold" pitchFamily="18" charset="0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rgbClr val="60AE9A"/>
                </a:solidFill>
                <a:latin typeface="BankGothic Md BT" pitchFamily="34" charset="0"/>
              </a:rPr>
              <a:t>Harrisburg University </a:t>
            </a:r>
            <a:r>
              <a:rPr lang="en-US" sz="2800" dirty="0" smtClean="0">
                <a:solidFill>
                  <a:srgbClr val="60AE9A"/>
                </a:solidFill>
                <a:latin typeface="BankGothic Md BT" pitchFamily="34" charset="0"/>
              </a:rPr>
              <a:t>Academic Center</a:t>
            </a:r>
            <a:endParaRPr lang="en-US" sz="3200" dirty="0">
              <a:solidFill>
                <a:srgbClr val="60AE9A"/>
              </a:solidFill>
              <a:latin typeface="BankGothic Md BT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819400" y="5284788"/>
            <a:ext cx="41910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dobe Garamond Pro" pitchFamily="18" charset="0"/>
              </a:rPr>
              <a:t>Laurel Heather Warner</a:t>
            </a:r>
            <a:endParaRPr lang="en-US" sz="1800" dirty="0">
              <a:solidFill>
                <a:schemeClr val="bg1"/>
              </a:solidFill>
              <a:latin typeface="Adobe Garamond Pro" pitchFamily="18" charset="0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Adobe Garamond Pro" pitchFamily="18" charset="0"/>
              </a:rPr>
              <a:t>Construction Management</a:t>
            </a:r>
          </a:p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dobe Garamond Pro" pitchFamily="18" charset="0"/>
              </a:rPr>
              <a:t>August 12, </a:t>
            </a:r>
            <a:r>
              <a:rPr lang="en-US" sz="1800" dirty="0" smtClean="0">
                <a:solidFill>
                  <a:schemeClr val="bg1"/>
                </a:solidFill>
                <a:latin typeface="Adobe Garamond Pro" pitchFamily="18" charset="0"/>
              </a:rPr>
              <a:t>2008</a:t>
            </a:r>
            <a:endParaRPr lang="en-US" sz="24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7696200" y="228600"/>
            <a:ext cx="0" cy="6400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533400" y="1143000"/>
            <a:ext cx="73914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2" name="Picture 11" descr="High-rise Rendering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133600"/>
            <a:ext cx="3352800" cy="3055937"/>
          </a:xfrm>
          <a:prstGeom prst="rect">
            <a:avLst/>
          </a:prstGeom>
        </p:spPr>
      </p:pic>
      <p:pic>
        <p:nvPicPr>
          <p:cNvPr id="10242" name="Picture 2" descr="High-rise Rendering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733800"/>
            <a:ext cx="3895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Harrisburg%20Univers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57200"/>
            <a:ext cx="222026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Industry Research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8095" t="30190" r="32381" b="30191"/>
          <a:stretch>
            <a:fillRect/>
          </a:stretch>
        </p:blipFill>
        <p:spPr bwMode="auto">
          <a:xfrm>
            <a:off x="1600200" y="16002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Industry Research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0476" t="19810" r="30952" b="8571"/>
          <a:stretch>
            <a:fillRect/>
          </a:stretch>
        </p:blipFill>
        <p:spPr bwMode="auto">
          <a:xfrm>
            <a:off x="1447800" y="1371600"/>
            <a:ext cx="367705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30952" t="16000" r="30953" b="10857"/>
          <a:stretch>
            <a:fillRect/>
          </a:stretch>
        </p:blipFill>
        <p:spPr bwMode="auto">
          <a:xfrm>
            <a:off x="5334000" y="1752600"/>
            <a:ext cx="3492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Industry Research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54762" t="17524" r="10952" b="12381"/>
          <a:stretch>
            <a:fillRect/>
          </a:stretch>
        </p:blipFill>
        <p:spPr bwMode="auto">
          <a:xfrm>
            <a:off x="3124200" y="1295400"/>
            <a:ext cx="3962400" cy="50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Industry Research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1295400"/>
          <a:ext cx="73152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191000" y="2514600"/>
            <a:ext cx="1989572" cy="1828800"/>
            <a:chOff x="3658762" y="512326"/>
            <a:chExt cx="2759943" cy="2759943"/>
          </a:xfrm>
        </p:grpSpPr>
        <p:sp>
          <p:nvSpPr>
            <p:cNvPr id="12" name="Oval 11"/>
            <p:cNvSpPr/>
            <p:nvPr/>
          </p:nvSpPr>
          <p:spPr>
            <a:xfrm>
              <a:off x="3658762" y="512326"/>
              <a:ext cx="2759943" cy="275994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4081583" y="972316"/>
              <a:ext cx="1951574" cy="1951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Green Urban Design Model</a:t>
              </a:r>
              <a:endParaRPr lang="en-US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Breadth 1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362200"/>
            <a:ext cx="5943600" cy="30693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81200" y="1447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Daylighting a Typical Interior Space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Breadth 1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9524" t="43429" r="27143" b="41333"/>
          <a:stretch>
            <a:fillRect/>
          </a:stretch>
        </p:blipFill>
        <p:spPr bwMode="auto">
          <a:xfrm>
            <a:off x="1828800" y="3657600"/>
            <a:ext cx="693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286000" y="1752600"/>
            <a:ext cx="48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Daylighting Analysis: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LEED EQ 8.1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Solar light for 75% of regularly occupied spaces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Breadth 1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95400"/>
            <a:ext cx="5867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Breadth 1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http://arbastudios.com/bimology/BIMuploads/LEEDEQ81/LEEDEQ81_D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6172200" cy="3868309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1295400" y="1524000"/>
            <a:ext cx="7391400" cy="2209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Breadth 1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476" t="20571" r="52381" b="13143"/>
          <a:stretch>
            <a:fillRect/>
          </a:stretch>
        </p:blipFill>
        <p:spPr bwMode="auto">
          <a:xfrm rot="5400000">
            <a:off x="2843463" y="128337"/>
            <a:ext cx="4724399" cy="721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5-Point Star 9"/>
          <p:cNvSpPr/>
          <p:nvPr/>
        </p:nvSpPr>
        <p:spPr>
          <a:xfrm>
            <a:off x="5486400" y="51054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aur Laur\Desktop\My Documents\Leaving SC-Mid August\Leaving SC-Mid August 057.jpg"/>
          <p:cNvPicPr>
            <a:picLocks noChangeAspect="1" noChangeArrowheads="1"/>
          </p:cNvPicPr>
          <p:nvPr/>
        </p:nvPicPr>
        <p:blipFill>
          <a:blip r:embed="rId3"/>
          <a:srcRect t="18333" r="46563"/>
          <a:stretch>
            <a:fillRect/>
          </a:stretch>
        </p:blipFill>
        <p:spPr bwMode="auto">
          <a:xfrm>
            <a:off x="1524000" y="1371600"/>
            <a:ext cx="4343400" cy="49784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Breadth 1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44958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76800" y="3886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Daylighting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7800" y="228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Project Overview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676400"/>
            <a:ext cx="106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Project Overview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Industry Research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Breadth 1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Breadth 2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Results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1447800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dobe Garamond Pro" pitchFamily="18" charset="0"/>
              </a:rPr>
              <a:t>Harrisburg University of Science and Technology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Location:  Harrisburg, Pennsylvania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Size:  370,000 SF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Height:  16 Stories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Cost:  $73M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49" name="Object 6"/>
          <p:cNvPicPr>
            <a:picLocks noChangeArrowheads="1"/>
          </p:cNvPicPr>
          <p:nvPr/>
        </p:nvPicPr>
        <p:blipFill>
          <a:blip r:embed="rId3"/>
          <a:srcRect l="-5035" t="-29" r="-398" b="-2963"/>
          <a:stretch>
            <a:fillRect/>
          </a:stretch>
        </p:blipFill>
        <p:spPr bwMode="auto">
          <a:xfrm rot="5400000">
            <a:off x="4476748" y="2228850"/>
            <a:ext cx="2781301" cy="56388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276600" y="3657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Site Prior to Demolition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Breadth 2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http://www.glwi.uwm.edu/research/genomics/ecoli/greenroof/images/Target-South-loo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447800"/>
            <a:ext cx="3384108" cy="451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76400" y="1295400"/>
            <a:ext cx="3124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Green Roof Implementation: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Hydrotech Extensive Assembly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4343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Features: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Lightweight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Low maintenance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Reduces storm water </a:t>
            </a:r>
            <a:r>
              <a:rPr lang="en-US" dirty="0" smtClean="0">
                <a:solidFill>
                  <a:schemeClr val="bg1"/>
                </a:solidFill>
              </a:rPr>
              <a:t>runoff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Helps </a:t>
            </a:r>
            <a:r>
              <a:rPr lang="en-US" dirty="0" smtClean="0">
                <a:solidFill>
                  <a:schemeClr val="bg1"/>
                </a:solidFill>
              </a:rPr>
              <a:t>to mitigate the urban heat island </a:t>
            </a:r>
          </a:p>
        </p:txBody>
      </p:sp>
      <p:pic>
        <p:nvPicPr>
          <p:cNvPr id="13" name="Picture 12" descr="Sloped Applicati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743200"/>
            <a:ext cx="1981199" cy="21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Breadth 2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1905" t="24381" r="53810" b="10857"/>
          <a:stretch>
            <a:fillRect/>
          </a:stretch>
        </p:blipFill>
        <p:spPr bwMode="auto">
          <a:xfrm>
            <a:off x="2209800" y="1295400"/>
            <a:ext cx="4191000" cy="494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705600" y="2971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Green Roof Placement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105400" y="25908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029200" y="3962400"/>
            <a:ext cx="19050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Breadth 2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 l="18816" t="13062" r="3441" b="10240"/>
          <a:stretch>
            <a:fillRect/>
          </a:stretch>
        </p:blipFill>
        <p:spPr bwMode="auto">
          <a:xfrm>
            <a:off x="1905000" y="1905000"/>
            <a:ext cx="6186115" cy="381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581400" y="3581400"/>
            <a:ext cx="533400" cy="228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Breadth 2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752600"/>
            <a:ext cx="464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Structural Analysis: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Calculated new loading conditions with added green roof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Simply supported W24x76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Uniformly distributed load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2-span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Tributary width = 13’-4’’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Length of beam = 42’-10’’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Total uniform factored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load = 158psf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HBG U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Breadth 2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09800"/>
            <a:ext cx="3223294" cy="3029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Results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Results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Adobe Garamond Pro" pitchFamily="18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600200" y="1828800"/>
          <a:ext cx="73152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52600" y="16002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Credits  for Which the Harrisburg University Qualifies Under the LEED Rating System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Results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Results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Adobe Garamond Pro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7143" t="16762" r="53333" b="10095"/>
          <a:stretch>
            <a:fillRect/>
          </a:stretch>
        </p:blipFill>
        <p:spPr bwMode="auto">
          <a:xfrm>
            <a:off x="2743200" y="1295400"/>
            <a:ext cx="441404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Acknowledgements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9200" y="1143000"/>
            <a:ext cx="6553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The AE Department 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Especially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Robert Holland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Kevin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Parfitt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David Riley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Reynolds Construction Management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Patricia Blumenthal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Todd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Buzard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James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McKamey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John Miller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Ike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Sholly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Walter Tack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Harrisburg University of Science and Technology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Steven Infanti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U. S. Green Building Council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John Bernard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Matthew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Grenshaw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ll MT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My Family and Friends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Gina Colalillo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Jay and Marcus Espenlaub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Ghazoll Motlagh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Carolyn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Skiba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Tyler Smith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ll MT" pitchFamily="18" charset="0"/>
                <a:ea typeface="Times New Roman" pitchFamily="18" charset="0"/>
                <a:cs typeface="Arial" pitchFamily="34" charset="0"/>
              </a:rPr>
              <a:t>Charlene, Randolph, Heidi, and Darren Warner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Questions?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Adobe Garamond Pro" pitchFamily="18" charset="0"/>
            </a:endParaRPr>
          </a:p>
        </p:txBody>
      </p:sp>
      <p:pic>
        <p:nvPicPr>
          <p:cNvPr id="14" name="Picture 13" descr="HBG U 8.15.07 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3657600" cy="3912781"/>
          </a:xfrm>
          <a:prstGeom prst="rect">
            <a:avLst/>
          </a:prstGeom>
        </p:spPr>
      </p:pic>
      <p:pic>
        <p:nvPicPr>
          <p:cNvPr id="15" name="Picture 14" descr="HBG U 8.15.07 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8194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228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Project Overview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76400"/>
            <a:ext cx="106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Project Overview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Industry Research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Breadth 1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Breadth 2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Results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600200"/>
            <a:ext cx="6553200" cy="4528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Project Team</a:t>
            </a:r>
          </a:p>
          <a:p>
            <a:pPr>
              <a:lnSpc>
                <a:spcPct val="145000"/>
              </a:lnSpc>
            </a:pPr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Owner:  Harrisburg University of Science and Technology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Construction Manager:   Reynolds Construction Management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Architect &amp;  M. P. FP Engineer:   Burt, Hill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Structural Engineer:   Barber &amp; Hoffman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Civil/Electrical Engineer: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Benatec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Associates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Electrical Engineer (Lighting):   Integrated Engineering Solutions, Inc.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Parking Consultant:   Timothy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Haahs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&amp; Associates</a:t>
            </a:r>
          </a:p>
          <a:p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endParaRPr lang="en-US" sz="1400" dirty="0">
              <a:solidFill>
                <a:schemeClr val="bg1"/>
              </a:solidFill>
              <a:latin typeface="+mj-lt"/>
            </a:endParaRPr>
          </a:p>
          <a:p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endParaRPr lang="en-US" sz="1400" dirty="0">
              <a:solidFill>
                <a:schemeClr val="bg1"/>
              </a:solidFill>
              <a:latin typeface="+mj-lt"/>
            </a:endParaRPr>
          </a:p>
          <a:p>
            <a:r>
              <a:rPr lang="en-US" sz="1600" i="1" dirty="0" smtClean="0">
                <a:solidFill>
                  <a:schemeClr val="bg1"/>
                </a:solidFill>
                <a:latin typeface="+mj-lt"/>
              </a:rPr>
              <a:t>Construction Dates:   January 2007—December 2008</a:t>
            </a:r>
            <a:endParaRPr lang="en-US" sz="16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7" descr="Harrisburg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447800"/>
            <a:ext cx="1895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676400"/>
            <a:ext cx="106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Project Overview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Industry Research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Breadth 1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Breadth 2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Results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28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Project Overview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600200"/>
            <a:ext cx="6172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Academic Facility with:</a:t>
            </a:r>
          </a:p>
          <a:p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Classrooms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Teaching labs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Seminar  rooms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Library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Auditorium space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Office space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Parking facility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9153" name="Picture 1" descr="C:\Users\Laur Laur\Desktop\DeskTop Alienware\HBGU Sketches\conference-galle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905000"/>
            <a:ext cx="3200400" cy="1936242"/>
          </a:xfrm>
          <a:prstGeom prst="rect">
            <a:avLst/>
          </a:prstGeom>
          <a:noFill/>
        </p:spPr>
      </p:pic>
      <p:pic>
        <p:nvPicPr>
          <p:cNvPr id="49154" name="Picture 2" descr="C:\Users\Laur Laur\Desktop\DeskTop Alienware\HBGU Sketches\auditorium-galle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038600"/>
            <a:ext cx="3226092" cy="2105025"/>
          </a:xfrm>
          <a:prstGeom prst="rect">
            <a:avLst/>
          </a:prstGeom>
          <a:noFill/>
        </p:spPr>
      </p:pic>
      <p:pic>
        <p:nvPicPr>
          <p:cNvPr id="49155" name="Picture 3" descr="C:\Users\Laur Laur\Desktop\DeskTop Alienware\HBGU Sketches\atrium-galle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495800"/>
            <a:ext cx="3200400" cy="1872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pic>
        <p:nvPicPr>
          <p:cNvPr id="47105" name="Picture 1" descr="C:\Users\Laur Laur\Desktop\My Documents\HBG U 8.15.07\HBG U 8.15.07 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3581400" cy="2686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228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Project Overview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676400"/>
            <a:ext cx="106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Project Overview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Industry Research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Breadth 1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Breadth 2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Results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7106" name="Picture 2" descr="C:\Users\Laur Laur\Desktop\My Documents\HBG U 8.15.07\HBG U 8.15.07 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0" y="4876800"/>
            <a:ext cx="2133600" cy="1600200"/>
          </a:xfrm>
          <a:prstGeom prst="rect">
            <a:avLst/>
          </a:prstGeom>
          <a:noFill/>
        </p:spPr>
      </p:pic>
      <p:pic>
        <p:nvPicPr>
          <p:cNvPr id="47107" name="Picture 3" descr="C:\Users\Laur Laur\Desktop\DeskTop Alienware\HBG U Pics\HBGU Drill R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295400"/>
            <a:ext cx="2032000" cy="1524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00200" y="1600201"/>
            <a:ext cx="3581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Foundation:   70 caissons  averaging 5 feet in diameter and 24” grade beam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Core Structure:   precast concrete and structural steel wide-flange beams and girders connecting to W18x480 columns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Shell:  non load-baring Curtain wall and aluminum window glazing system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Roof:  EPDM rubber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elastomer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7108" name="Picture 4" descr="C:\Users\Laur Laur\Desktop\DeskTop Alienware\HBGU Sketches\High-rise Rendering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191000"/>
            <a:ext cx="3072384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Industry Research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High-rise Rendering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33800"/>
            <a:ext cx="3895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 11"/>
          <p:cNvGraphicFramePr/>
          <p:nvPr/>
        </p:nvGraphicFramePr>
        <p:xfrm>
          <a:off x="1524000" y="1219200"/>
          <a:ext cx="59436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Industry Research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752600" y="1524000"/>
          <a:ext cx="6858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Industry Research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1676400"/>
            <a:ext cx="6096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Building Project Met the Following Criteria: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Non-classified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LEED Version 2.0 or Later for NC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Within 25% of Gross SF of HBGU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Office or Higher Education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In an Urban Environment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aur Laur\Desktop\My Documents\Leaving SC-Mid August\Leaving SC-Mid August 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52800"/>
            <a:ext cx="4038600" cy="3028950"/>
          </a:xfrm>
          <a:prstGeom prst="rect">
            <a:avLst/>
          </a:prstGeom>
          <a:noFill/>
        </p:spPr>
      </p:pic>
      <p:pic>
        <p:nvPicPr>
          <p:cNvPr id="13" name="Picture 12" descr="LEED-NC_ColorLogoTagl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191000"/>
            <a:ext cx="3743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1447006" y="3428206"/>
            <a:ext cx="5486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Laurel Warner		Penn State AE Senior Thesis		Construction Management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Industry Research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</a:p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dobe Garamond Pro" pitchFamily="18" charset="0"/>
              </a:rPr>
              <a:t>Industry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Breadth 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71600"/>
            <a:ext cx="7391400" cy="4765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793</Words>
  <Application>Microsoft Office PowerPoint</Application>
  <PresentationFormat>On-screen Show (4:3)</PresentationFormat>
  <Paragraphs>428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Industry Research </vt:lpstr>
      <vt:lpstr>Industry Research </vt:lpstr>
      <vt:lpstr>Industry Research </vt:lpstr>
      <vt:lpstr>Industry Research </vt:lpstr>
      <vt:lpstr>Industry Research </vt:lpstr>
      <vt:lpstr>Industry Research </vt:lpstr>
      <vt:lpstr>Industry Research </vt:lpstr>
      <vt:lpstr>Industry Research </vt:lpstr>
      <vt:lpstr>Breadth 1 </vt:lpstr>
      <vt:lpstr>Breadth 1 </vt:lpstr>
      <vt:lpstr>Breadth 1 </vt:lpstr>
      <vt:lpstr>Breadth 1 </vt:lpstr>
      <vt:lpstr>Breadth 1 </vt:lpstr>
      <vt:lpstr>Breadth 1 </vt:lpstr>
      <vt:lpstr>Breadth 2 </vt:lpstr>
      <vt:lpstr>Breadth 2 </vt:lpstr>
      <vt:lpstr>Breadth 2 </vt:lpstr>
      <vt:lpstr>Breadth 2 </vt:lpstr>
      <vt:lpstr>Breadth 2 </vt:lpstr>
      <vt:lpstr>Results </vt:lpstr>
      <vt:lpstr>Results </vt:lpstr>
      <vt:lpstr>Acknowledgements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 Laur</dc:creator>
  <cp:lastModifiedBy>Laur Laur</cp:lastModifiedBy>
  <cp:revision>48</cp:revision>
  <dcterms:created xsi:type="dcterms:W3CDTF">2008-03-31T02:43:24Z</dcterms:created>
  <dcterms:modified xsi:type="dcterms:W3CDTF">2008-08-12T18:06:05Z</dcterms:modified>
</cp:coreProperties>
</file>