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tiff" ContentType="image/tif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5" r:id="rId2"/>
    <p:sldId id="283" r:id="rId3"/>
    <p:sldId id="312" r:id="rId4"/>
    <p:sldId id="313" r:id="rId5"/>
    <p:sldId id="269" r:id="rId6"/>
    <p:sldId id="270" r:id="rId7"/>
    <p:sldId id="284" r:id="rId8"/>
    <p:sldId id="290" r:id="rId9"/>
    <p:sldId id="287" r:id="rId10"/>
    <p:sldId id="288" r:id="rId11"/>
    <p:sldId id="289" r:id="rId12"/>
    <p:sldId id="321" r:id="rId13"/>
    <p:sldId id="291" r:id="rId14"/>
    <p:sldId id="286" r:id="rId15"/>
    <p:sldId id="317" r:id="rId16"/>
    <p:sldId id="285" r:id="rId17"/>
    <p:sldId id="295" r:id="rId18"/>
    <p:sldId id="296" r:id="rId19"/>
    <p:sldId id="297" r:id="rId20"/>
    <p:sldId id="294" r:id="rId21"/>
    <p:sldId id="316" r:id="rId22"/>
    <p:sldId id="301" r:id="rId23"/>
    <p:sldId id="303" r:id="rId24"/>
    <p:sldId id="292" r:id="rId25"/>
    <p:sldId id="304" r:id="rId26"/>
    <p:sldId id="314" r:id="rId27"/>
    <p:sldId id="315" r:id="rId28"/>
    <p:sldId id="302" r:id="rId29"/>
    <p:sldId id="318" r:id="rId30"/>
    <p:sldId id="320" r:id="rId31"/>
    <p:sldId id="264" r:id="rId32"/>
  </p:sldIdLst>
  <p:sldSz cx="2743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874" autoAdjust="0"/>
  </p:normalViewPr>
  <p:slideViewPr>
    <p:cSldViewPr>
      <p:cViewPr>
        <p:scale>
          <a:sx n="80" d="100"/>
          <a:sy n="80" d="100"/>
        </p:scale>
        <p:origin x="4398" y="-498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illed%20Beams/Energy%20Usag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hesis\Curtainwall\Al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Curtainwall\Al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Curtainwall\Al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Curtainwall\Al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Curtainwall\Al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Curtainwall\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/>
            </a:pPr>
            <a:r>
              <a:rPr lang="en-US" sz="1000" dirty="0"/>
              <a:t>(according to </a:t>
            </a:r>
            <a:r>
              <a:rPr lang="en-US" sz="1000" dirty="0" err="1"/>
              <a:t>SmithGroup's</a:t>
            </a:r>
            <a:r>
              <a:rPr lang="en-US" sz="1000" dirty="0"/>
              <a:t> Research)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Val val="1"/>
          </c:dLbls>
          <c:cat>
            <c:strRef>
              <c:f>Sheet1!$A$1:$A$14</c:f>
              <c:strCache>
                <c:ptCount val="14"/>
                <c:pt idx="0">
                  <c:v>Lighting - Conditioned - 10.2%</c:v>
                </c:pt>
                <c:pt idx="1">
                  <c:v>Lighting - Uncondititioned - 4.1%</c:v>
                </c:pt>
                <c:pt idx="2">
                  <c:v>Space Heating - 25.5%</c:v>
                </c:pt>
                <c:pt idx="3">
                  <c:v>Savings - 19.6%</c:v>
                </c:pt>
                <c:pt idx="4">
                  <c:v>Space Cooling - 12.7%</c:v>
                </c:pt>
                <c:pt idx="5">
                  <c:v>Pumps - 6.4%</c:v>
                </c:pt>
                <c:pt idx="6">
                  <c:v>Cooling Tower - 1.4%</c:v>
                </c:pt>
                <c:pt idx="7">
                  <c:v>Fans - AHU - 4.9%</c:v>
                </c:pt>
                <c:pt idx="8">
                  <c:v>Fans - Misc. - 1.1%</c:v>
                </c:pt>
                <c:pt idx="9">
                  <c:v>Fans - Parking Garage - 2.3%</c:v>
                </c:pt>
                <c:pt idx="10">
                  <c:v>Service Water Heating - 0.5%</c:v>
                </c:pt>
                <c:pt idx="11">
                  <c:v>Office Equipment - 4.7%</c:v>
                </c:pt>
                <c:pt idx="12">
                  <c:v>Elevator &amp; Escalators - 2.6%</c:v>
                </c:pt>
                <c:pt idx="13">
                  <c:v>Misc. Equipment - 4.1%</c:v>
                </c:pt>
              </c:strCache>
            </c:strRef>
          </c:cat>
          <c:val>
            <c:numRef>
              <c:f>Sheet1!$B$1:$B$14</c:f>
              <c:numCache>
                <c:formatCode>0.0%</c:formatCode>
                <c:ptCount val="14"/>
                <c:pt idx="0">
                  <c:v>0.10200000000000002</c:v>
                </c:pt>
                <c:pt idx="1">
                  <c:v>4.1000000000000023E-2</c:v>
                </c:pt>
                <c:pt idx="2">
                  <c:v>0.255</c:v>
                </c:pt>
                <c:pt idx="3">
                  <c:v>0.19600000000000048</c:v>
                </c:pt>
                <c:pt idx="4">
                  <c:v>0.127</c:v>
                </c:pt>
                <c:pt idx="5">
                  <c:v>6.4000000000000418E-2</c:v>
                </c:pt>
                <c:pt idx="6">
                  <c:v>1.4000000000000005E-2</c:v>
                </c:pt>
                <c:pt idx="7">
                  <c:v>4.900000000000037E-2</c:v>
                </c:pt>
                <c:pt idx="8">
                  <c:v>1.100000000000007E-2</c:v>
                </c:pt>
                <c:pt idx="9">
                  <c:v>2.300000000000001E-2</c:v>
                </c:pt>
                <c:pt idx="10">
                  <c:v>5.0000000000000322E-3</c:v>
                </c:pt>
                <c:pt idx="11">
                  <c:v>4.7000000000000132E-2</c:v>
                </c:pt>
                <c:pt idx="12">
                  <c:v>2.600000000000012E-2</c:v>
                </c:pt>
                <c:pt idx="13">
                  <c:v>4.1000000000000023E-2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/>
            </a:pPr>
            <a:r>
              <a:rPr lang="en-US" sz="1000" dirty="0"/>
              <a:t>(according to </a:t>
            </a:r>
            <a:r>
              <a:rPr lang="en-US" sz="1000" dirty="0" err="1"/>
              <a:t>SmithGroup's</a:t>
            </a:r>
            <a:r>
              <a:rPr lang="en-US" sz="1000" dirty="0"/>
              <a:t> Research)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Sheet1!$A$1:$A$3</c:f>
              <c:strCache>
                <c:ptCount val="3"/>
                <c:pt idx="0">
                  <c:v>Typical Building in Washington DC</c:v>
                </c:pt>
                <c:pt idx="1">
                  <c:v>ASHRAE 90.12004 Baseline</c:v>
                </c:pt>
                <c:pt idx="2">
                  <c:v>Constitution Center (1,504,000 sq ft)</c:v>
                </c:pt>
              </c:strCache>
            </c:strRef>
          </c:cat>
          <c:val>
            <c:numRef>
              <c:f>Sheet1!$B$1:$B$3</c:f>
              <c:numCache>
                <c:formatCode>"$"#,##0.00_);[Red]\("$"#,##0.00\)</c:formatCode>
                <c:ptCount val="3"/>
                <c:pt idx="0">
                  <c:v>2.67</c:v>
                </c:pt>
                <c:pt idx="1">
                  <c:v>1.9300000000000059</c:v>
                </c:pt>
                <c:pt idx="2">
                  <c:v>1.5</c:v>
                </c:pt>
              </c:numCache>
            </c:numRef>
          </c:val>
        </c:ser>
        <c:dLbls>
          <c:showVal val="1"/>
        </c:dLbls>
        <c:axId val="56842880"/>
        <c:axId val="56848768"/>
      </c:barChart>
      <c:catAx>
        <c:axId val="56842880"/>
        <c:scaling>
          <c:orientation val="minMax"/>
        </c:scaling>
        <c:axPos val="b"/>
        <c:tickLblPos val="nextTo"/>
        <c:crossAx val="56848768"/>
        <c:crosses val="autoZero"/>
        <c:auto val="1"/>
        <c:lblAlgn val="ctr"/>
        <c:lblOffset val="100"/>
      </c:catAx>
      <c:valAx>
        <c:axId val="568487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$/sq ft per year</a:t>
                </a:r>
              </a:p>
            </c:rich>
          </c:tx>
          <c:layout/>
        </c:title>
        <c:numFmt formatCode="&quot;$&quot;#,##0.00_);[Red]\(&quot;$&quot;#,##0.00\)" sourceLinked="1"/>
        <c:tickLblPos val="nextTo"/>
        <c:crossAx val="56842880"/>
        <c:crosses val="autoZero"/>
        <c:crossBetween val="between"/>
      </c:valAx>
    </c:plotArea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barChart>
        <c:barDir val="col"/>
        <c:grouping val="clustered"/>
        <c:ser>
          <c:idx val="2"/>
          <c:order val="2"/>
          <c:tx>
            <c:strRef>
              <c:f>'Enclos Manpower'!$C$1</c:f>
            </c:strRef>
          </c:tx>
          <c:val>
            <c:numRef>
              <c:f>'Enclos Manpower'!$C$2:$C$167</c:f>
            </c:numRef>
          </c:val>
        </c:ser>
        <c:ser>
          <c:idx val="0"/>
          <c:order val="0"/>
          <c:tx>
            <c:strRef>
              <c:f>'[All.xlsx]Enclos Manpower'!$C$1</c:f>
              <c:strCache>
                <c:ptCount val="1"/>
                <c:pt idx="0">
                  <c:v>Total</c:v>
                </c:pt>
              </c:strCache>
            </c:strRef>
          </c:tx>
          <c:val>
            <c:numRef>
              <c:f>'[All.xlsx]Enclos Manpower'!$C$3:$C$168</c:f>
              <c:numCache>
                <c:formatCode>General</c:formatCode>
                <c:ptCount val="166"/>
                <c:pt idx="0">
                  <c:v>11</c:v>
                </c:pt>
                <c:pt idx="1">
                  <c:v>11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9</c:v>
                </c:pt>
                <c:pt idx="6">
                  <c:v>0</c:v>
                </c:pt>
                <c:pt idx="7">
                  <c:v>12</c:v>
                </c:pt>
                <c:pt idx="8">
                  <c:v>10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0</c:v>
                </c:pt>
                <c:pt idx="13">
                  <c:v>0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18</c:v>
                </c:pt>
                <c:pt idx="18">
                  <c:v>15</c:v>
                </c:pt>
                <c:pt idx="19">
                  <c:v>2</c:v>
                </c:pt>
                <c:pt idx="20">
                  <c:v>0</c:v>
                </c:pt>
                <c:pt idx="21">
                  <c:v>18</c:v>
                </c:pt>
                <c:pt idx="22">
                  <c:v>18</c:v>
                </c:pt>
                <c:pt idx="23">
                  <c:v>17</c:v>
                </c:pt>
                <c:pt idx="24">
                  <c:v>20</c:v>
                </c:pt>
                <c:pt idx="25">
                  <c:v>16</c:v>
                </c:pt>
                <c:pt idx="26">
                  <c:v>0</c:v>
                </c:pt>
                <c:pt idx="27">
                  <c:v>0</c:v>
                </c:pt>
                <c:pt idx="28">
                  <c:v>17</c:v>
                </c:pt>
                <c:pt idx="29">
                  <c:v>16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0</c:v>
                </c:pt>
                <c:pt idx="34">
                  <c:v>0</c:v>
                </c:pt>
                <c:pt idx="35">
                  <c:v>16</c:v>
                </c:pt>
                <c:pt idx="36">
                  <c:v>16</c:v>
                </c:pt>
                <c:pt idx="37">
                  <c:v>3</c:v>
                </c:pt>
                <c:pt idx="38">
                  <c:v>16</c:v>
                </c:pt>
                <c:pt idx="39">
                  <c:v>16</c:v>
                </c:pt>
                <c:pt idx="40">
                  <c:v>7</c:v>
                </c:pt>
                <c:pt idx="41">
                  <c:v>0</c:v>
                </c:pt>
                <c:pt idx="42">
                  <c:v>16</c:v>
                </c:pt>
                <c:pt idx="43">
                  <c:v>16</c:v>
                </c:pt>
                <c:pt idx="44">
                  <c:v>17</c:v>
                </c:pt>
                <c:pt idx="45">
                  <c:v>17</c:v>
                </c:pt>
                <c:pt idx="46">
                  <c:v>17</c:v>
                </c:pt>
                <c:pt idx="47">
                  <c:v>17</c:v>
                </c:pt>
                <c:pt idx="48">
                  <c:v>0</c:v>
                </c:pt>
                <c:pt idx="49">
                  <c:v>17</c:v>
                </c:pt>
                <c:pt idx="50">
                  <c:v>17</c:v>
                </c:pt>
                <c:pt idx="51">
                  <c:v>16</c:v>
                </c:pt>
                <c:pt idx="52">
                  <c:v>16</c:v>
                </c:pt>
                <c:pt idx="53">
                  <c:v>15</c:v>
                </c:pt>
                <c:pt idx="54">
                  <c:v>2</c:v>
                </c:pt>
                <c:pt idx="55">
                  <c:v>0</c:v>
                </c:pt>
                <c:pt idx="56">
                  <c:v>15</c:v>
                </c:pt>
                <c:pt idx="57">
                  <c:v>18</c:v>
                </c:pt>
                <c:pt idx="58">
                  <c:v>16</c:v>
                </c:pt>
                <c:pt idx="59">
                  <c:v>17</c:v>
                </c:pt>
                <c:pt idx="60">
                  <c:v>14</c:v>
                </c:pt>
                <c:pt idx="61">
                  <c:v>0</c:v>
                </c:pt>
                <c:pt idx="62">
                  <c:v>0</c:v>
                </c:pt>
                <c:pt idx="63">
                  <c:v>6</c:v>
                </c:pt>
                <c:pt idx="64">
                  <c:v>17</c:v>
                </c:pt>
                <c:pt idx="65">
                  <c:v>18</c:v>
                </c:pt>
                <c:pt idx="66">
                  <c:v>17</c:v>
                </c:pt>
                <c:pt idx="67">
                  <c:v>11</c:v>
                </c:pt>
                <c:pt idx="68">
                  <c:v>9</c:v>
                </c:pt>
                <c:pt idx="69">
                  <c:v>0</c:v>
                </c:pt>
                <c:pt idx="70">
                  <c:v>17</c:v>
                </c:pt>
                <c:pt idx="71">
                  <c:v>14</c:v>
                </c:pt>
                <c:pt idx="72">
                  <c:v>16</c:v>
                </c:pt>
                <c:pt idx="73">
                  <c:v>15</c:v>
                </c:pt>
                <c:pt idx="74">
                  <c:v>16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15</c:v>
                </c:pt>
                <c:pt idx="79">
                  <c:v>17</c:v>
                </c:pt>
                <c:pt idx="80">
                  <c:v>3</c:v>
                </c:pt>
                <c:pt idx="81">
                  <c:v>19</c:v>
                </c:pt>
                <c:pt idx="82">
                  <c:v>0</c:v>
                </c:pt>
                <c:pt idx="83">
                  <c:v>0</c:v>
                </c:pt>
                <c:pt idx="84">
                  <c:v>19</c:v>
                </c:pt>
                <c:pt idx="85">
                  <c:v>21</c:v>
                </c:pt>
                <c:pt idx="86">
                  <c:v>18</c:v>
                </c:pt>
                <c:pt idx="87">
                  <c:v>19</c:v>
                </c:pt>
                <c:pt idx="88">
                  <c:v>19</c:v>
                </c:pt>
                <c:pt idx="89">
                  <c:v>11</c:v>
                </c:pt>
                <c:pt idx="90">
                  <c:v>0</c:v>
                </c:pt>
                <c:pt idx="91">
                  <c:v>22</c:v>
                </c:pt>
                <c:pt idx="92">
                  <c:v>26</c:v>
                </c:pt>
                <c:pt idx="93">
                  <c:v>26</c:v>
                </c:pt>
                <c:pt idx="94">
                  <c:v>26</c:v>
                </c:pt>
                <c:pt idx="95">
                  <c:v>26</c:v>
                </c:pt>
                <c:pt idx="96">
                  <c:v>0</c:v>
                </c:pt>
                <c:pt idx="97">
                  <c:v>0</c:v>
                </c:pt>
                <c:pt idx="98">
                  <c:v>26</c:v>
                </c:pt>
                <c:pt idx="99">
                  <c:v>26</c:v>
                </c:pt>
                <c:pt idx="100">
                  <c:v>27</c:v>
                </c:pt>
                <c:pt idx="101">
                  <c:v>26</c:v>
                </c:pt>
                <c:pt idx="102">
                  <c:v>26</c:v>
                </c:pt>
                <c:pt idx="103">
                  <c:v>19</c:v>
                </c:pt>
                <c:pt idx="104">
                  <c:v>0</c:v>
                </c:pt>
                <c:pt idx="105">
                  <c:v>26</c:v>
                </c:pt>
                <c:pt idx="106">
                  <c:v>34</c:v>
                </c:pt>
                <c:pt idx="107">
                  <c:v>33</c:v>
                </c:pt>
                <c:pt idx="108">
                  <c:v>36</c:v>
                </c:pt>
                <c:pt idx="109">
                  <c:v>36</c:v>
                </c:pt>
                <c:pt idx="110">
                  <c:v>12</c:v>
                </c:pt>
                <c:pt idx="111">
                  <c:v>24</c:v>
                </c:pt>
                <c:pt idx="112">
                  <c:v>0</c:v>
                </c:pt>
                <c:pt idx="113">
                  <c:v>24</c:v>
                </c:pt>
                <c:pt idx="114">
                  <c:v>25</c:v>
                </c:pt>
                <c:pt idx="115">
                  <c:v>21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19</c:v>
                </c:pt>
                <c:pt idx="120">
                  <c:v>20</c:v>
                </c:pt>
                <c:pt idx="121">
                  <c:v>20</c:v>
                </c:pt>
                <c:pt idx="122">
                  <c:v>21</c:v>
                </c:pt>
                <c:pt idx="123">
                  <c:v>20</c:v>
                </c:pt>
                <c:pt idx="124">
                  <c:v>0</c:v>
                </c:pt>
                <c:pt idx="125">
                  <c:v>0</c:v>
                </c:pt>
                <c:pt idx="126">
                  <c:v>24</c:v>
                </c:pt>
                <c:pt idx="127">
                  <c:v>24</c:v>
                </c:pt>
                <c:pt idx="128">
                  <c:v>25</c:v>
                </c:pt>
                <c:pt idx="129">
                  <c:v>23</c:v>
                </c:pt>
                <c:pt idx="130">
                  <c:v>23</c:v>
                </c:pt>
                <c:pt idx="131">
                  <c:v>6</c:v>
                </c:pt>
                <c:pt idx="132">
                  <c:v>0</c:v>
                </c:pt>
                <c:pt idx="133">
                  <c:v>25</c:v>
                </c:pt>
                <c:pt idx="134">
                  <c:v>31</c:v>
                </c:pt>
                <c:pt idx="135">
                  <c:v>32</c:v>
                </c:pt>
                <c:pt idx="136">
                  <c:v>34</c:v>
                </c:pt>
                <c:pt idx="137">
                  <c:v>27</c:v>
                </c:pt>
                <c:pt idx="138">
                  <c:v>7</c:v>
                </c:pt>
                <c:pt idx="139">
                  <c:v>0</c:v>
                </c:pt>
                <c:pt idx="140">
                  <c:v>32</c:v>
                </c:pt>
                <c:pt idx="141">
                  <c:v>27</c:v>
                </c:pt>
                <c:pt idx="142">
                  <c:v>27</c:v>
                </c:pt>
                <c:pt idx="143">
                  <c:v>25</c:v>
                </c:pt>
                <c:pt idx="144">
                  <c:v>25</c:v>
                </c:pt>
                <c:pt idx="145">
                  <c:v>0</c:v>
                </c:pt>
                <c:pt idx="146">
                  <c:v>0</c:v>
                </c:pt>
                <c:pt idx="147">
                  <c:v>31</c:v>
                </c:pt>
                <c:pt idx="148">
                  <c:v>32</c:v>
                </c:pt>
                <c:pt idx="149">
                  <c:v>32</c:v>
                </c:pt>
                <c:pt idx="150">
                  <c:v>31</c:v>
                </c:pt>
                <c:pt idx="151">
                  <c:v>29</c:v>
                </c:pt>
                <c:pt idx="152">
                  <c:v>0</c:v>
                </c:pt>
                <c:pt idx="153">
                  <c:v>0</c:v>
                </c:pt>
                <c:pt idx="154">
                  <c:v>29</c:v>
                </c:pt>
                <c:pt idx="155">
                  <c:v>29</c:v>
                </c:pt>
                <c:pt idx="156">
                  <c:v>32</c:v>
                </c:pt>
                <c:pt idx="157">
                  <c:v>35</c:v>
                </c:pt>
                <c:pt idx="158">
                  <c:v>35</c:v>
                </c:pt>
                <c:pt idx="159">
                  <c:v>0</c:v>
                </c:pt>
                <c:pt idx="160">
                  <c:v>0</c:v>
                </c:pt>
                <c:pt idx="161">
                  <c:v>32</c:v>
                </c:pt>
                <c:pt idx="162">
                  <c:v>34</c:v>
                </c:pt>
                <c:pt idx="163">
                  <c:v>32</c:v>
                </c:pt>
                <c:pt idx="164">
                  <c:v>32</c:v>
                </c:pt>
                <c:pt idx="165">
                  <c:v>31</c:v>
                </c:pt>
              </c:numCache>
            </c:numRef>
          </c:val>
        </c:ser>
        <c:axId val="56493568"/>
        <c:axId val="56495488"/>
      </c:barChart>
      <c:lineChart>
        <c:grouping val="standard"/>
        <c:ser>
          <c:idx val="1"/>
          <c:order val="1"/>
          <c:tx>
            <c:strRef>
              <c:f>'[All.xlsx]Enclos Manpower'!$D$1</c:f>
              <c:strCache>
                <c:ptCount val="1"/>
                <c:pt idx="0">
                  <c:v>Planned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'[All.xlsx]Enclos Manpower'!$D$3:$D$168</c:f>
              <c:numCache>
                <c:formatCode>General</c:formatCode>
                <c:ptCount val="16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9</c:v>
                </c:pt>
                <c:pt idx="48">
                  <c:v>9</c:v>
                </c:pt>
                <c:pt idx="49">
                  <c:v>9</c:v>
                </c:pt>
                <c:pt idx="50">
                  <c:v>9</c:v>
                </c:pt>
                <c:pt idx="51">
                  <c:v>9</c:v>
                </c:pt>
                <c:pt idx="52">
                  <c:v>9</c:v>
                </c:pt>
                <c:pt idx="53">
                  <c:v>9</c:v>
                </c:pt>
                <c:pt idx="54">
                  <c:v>9</c:v>
                </c:pt>
                <c:pt idx="55">
                  <c:v>9</c:v>
                </c:pt>
                <c:pt idx="56">
                  <c:v>9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9</c:v>
                </c:pt>
                <c:pt idx="73">
                  <c:v>9</c:v>
                </c:pt>
                <c:pt idx="74">
                  <c:v>9</c:v>
                </c:pt>
                <c:pt idx="75">
                  <c:v>9</c:v>
                </c:pt>
                <c:pt idx="76">
                  <c:v>9</c:v>
                </c:pt>
                <c:pt idx="77">
                  <c:v>9</c:v>
                </c:pt>
                <c:pt idx="78">
                  <c:v>9</c:v>
                </c:pt>
                <c:pt idx="79">
                  <c:v>9</c:v>
                </c:pt>
                <c:pt idx="80">
                  <c:v>9</c:v>
                </c:pt>
                <c:pt idx="81">
                  <c:v>9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9</c:v>
                </c:pt>
                <c:pt idx="86">
                  <c:v>9</c:v>
                </c:pt>
                <c:pt idx="87">
                  <c:v>9</c:v>
                </c:pt>
                <c:pt idx="88">
                  <c:v>9</c:v>
                </c:pt>
                <c:pt idx="89">
                  <c:v>9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9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9</c:v>
                </c:pt>
                <c:pt idx="106">
                  <c:v>9</c:v>
                </c:pt>
                <c:pt idx="107">
                  <c:v>9</c:v>
                </c:pt>
                <c:pt idx="108">
                  <c:v>9</c:v>
                </c:pt>
                <c:pt idx="109">
                  <c:v>9</c:v>
                </c:pt>
                <c:pt idx="110">
                  <c:v>9</c:v>
                </c:pt>
                <c:pt idx="111">
                  <c:v>9</c:v>
                </c:pt>
                <c:pt idx="112">
                  <c:v>9</c:v>
                </c:pt>
                <c:pt idx="113">
                  <c:v>9</c:v>
                </c:pt>
                <c:pt idx="114">
                  <c:v>9</c:v>
                </c:pt>
                <c:pt idx="115">
                  <c:v>9</c:v>
                </c:pt>
                <c:pt idx="116">
                  <c:v>9</c:v>
                </c:pt>
                <c:pt idx="117">
                  <c:v>9</c:v>
                </c:pt>
                <c:pt idx="118">
                  <c:v>9</c:v>
                </c:pt>
                <c:pt idx="119">
                  <c:v>9</c:v>
                </c:pt>
                <c:pt idx="120">
                  <c:v>9</c:v>
                </c:pt>
                <c:pt idx="121">
                  <c:v>9</c:v>
                </c:pt>
                <c:pt idx="122">
                  <c:v>9</c:v>
                </c:pt>
                <c:pt idx="123">
                  <c:v>9</c:v>
                </c:pt>
                <c:pt idx="124">
                  <c:v>9</c:v>
                </c:pt>
                <c:pt idx="125">
                  <c:v>9</c:v>
                </c:pt>
                <c:pt idx="126">
                  <c:v>9</c:v>
                </c:pt>
                <c:pt idx="127">
                  <c:v>9</c:v>
                </c:pt>
                <c:pt idx="128">
                  <c:v>9</c:v>
                </c:pt>
                <c:pt idx="129">
                  <c:v>9</c:v>
                </c:pt>
                <c:pt idx="130">
                  <c:v>9</c:v>
                </c:pt>
                <c:pt idx="131">
                  <c:v>9</c:v>
                </c:pt>
                <c:pt idx="132">
                  <c:v>9</c:v>
                </c:pt>
                <c:pt idx="133">
                  <c:v>9</c:v>
                </c:pt>
                <c:pt idx="134">
                  <c:v>9</c:v>
                </c:pt>
                <c:pt idx="135">
                  <c:v>9</c:v>
                </c:pt>
                <c:pt idx="136">
                  <c:v>9</c:v>
                </c:pt>
                <c:pt idx="137">
                  <c:v>9</c:v>
                </c:pt>
                <c:pt idx="138">
                  <c:v>9</c:v>
                </c:pt>
                <c:pt idx="139">
                  <c:v>9</c:v>
                </c:pt>
                <c:pt idx="140">
                  <c:v>9</c:v>
                </c:pt>
                <c:pt idx="141">
                  <c:v>9</c:v>
                </c:pt>
                <c:pt idx="142">
                  <c:v>9</c:v>
                </c:pt>
                <c:pt idx="143">
                  <c:v>9</c:v>
                </c:pt>
                <c:pt idx="144">
                  <c:v>9</c:v>
                </c:pt>
                <c:pt idx="145">
                  <c:v>9</c:v>
                </c:pt>
                <c:pt idx="146">
                  <c:v>9</c:v>
                </c:pt>
                <c:pt idx="147">
                  <c:v>9</c:v>
                </c:pt>
                <c:pt idx="148">
                  <c:v>9</c:v>
                </c:pt>
                <c:pt idx="149">
                  <c:v>9</c:v>
                </c:pt>
                <c:pt idx="150">
                  <c:v>9</c:v>
                </c:pt>
                <c:pt idx="151">
                  <c:v>9</c:v>
                </c:pt>
                <c:pt idx="152">
                  <c:v>9</c:v>
                </c:pt>
                <c:pt idx="153">
                  <c:v>9</c:v>
                </c:pt>
                <c:pt idx="154">
                  <c:v>9</c:v>
                </c:pt>
                <c:pt idx="155">
                  <c:v>9</c:v>
                </c:pt>
                <c:pt idx="156">
                  <c:v>9</c:v>
                </c:pt>
                <c:pt idx="157">
                  <c:v>9</c:v>
                </c:pt>
                <c:pt idx="158">
                  <c:v>9</c:v>
                </c:pt>
                <c:pt idx="159">
                  <c:v>9</c:v>
                </c:pt>
                <c:pt idx="160">
                  <c:v>9</c:v>
                </c:pt>
                <c:pt idx="161">
                  <c:v>9</c:v>
                </c:pt>
                <c:pt idx="162">
                  <c:v>9</c:v>
                </c:pt>
                <c:pt idx="163">
                  <c:v>9</c:v>
                </c:pt>
                <c:pt idx="164">
                  <c:v>9</c:v>
                </c:pt>
                <c:pt idx="165">
                  <c:v>9</c:v>
                </c:pt>
              </c:numCache>
            </c:numRef>
          </c:val>
        </c:ser>
        <c:marker val="1"/>
        <c:axId val="56493568"/>
        <c:axId val="56495488"/>
      </c:lineChart>
      <c:catAx>
        <c:axId val="56493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</a:t>
                </a:r>
              </a:p>
            </c:rich>
          </c:tx>
          <c:layout/>
        </c:title>
        <c:tickLblPos val="nextTo"/>
        <c:crossAx val="56495488"/>
        <c:crosses val="autoZero"/>
        <c:auto val="1"/>
        <c:lblAlgn val="ctr"/>
        <c:lblOffset val="100"/>
      </c:catAx>
      <c:valAx>
        <c:axId val="564954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people</a:t>
                </a:r>
              </a:p>
            </c:rich>
          </c:tx>
          <c:layout/>
        </c:title>
        <c:numFmt formatCode="General" sourceLinked="1"/>
        <c:tickLblPos val="nextTo"/>
        <c:crossAx val="56493568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Installation!$D$1</c:f>
              <c:strCache>
                <c:ptCount val="1"/>
                <c:pt idx="0">
                  <c:v>Courtyard </c:v>
                </c:pt>
              </c:strCache>
            </c:strRef>
          </c:tx>
          <c:spPr>
            <a:ln w="12700"/>
          </c:spPr>
          <c:marker>
            <c:symbol val="diamond"/>
            <c:size val="2"/>
          </c:marker>
          <c:val>
            <c:numRef>
              <c:f>Installation!$D$2:$D$329</c:f>
              <c:numCache>
                <c:formatCode>0</c:formatCode>
                <c:ptCount val="3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8</c:v>
                </c:pt>
                <c:pt idx="82">
                  <c:v>0</c:v>
                </c:pt>
                <c:pt idx="83">
                  <c:v>0</c:v>
                </c:pt>
                <c:pt idx="84">
                  <c:v>9</c:v>
                </c:pt>
                <c:pt idx="85">
                  <c:v>22</c:v>
                </c:pt>
                <c:pt idx="86">
                  <c:v>18</c:v>
                </c:pt>
                <c:pt idx="87">
                  <c:v>12</c:v>
                </c:pt>
                <c:pt idx="88">
                  <c:v>28</c:v>
                </c:pt>
                <c:pt idx="89">
                  <c:v>0</c:v>
                </c:pt>
                <c:pt idx="90">
                  <c:v>0</c:v>
                </c:pt>
                <c:pt idx="91">
                  <c:v>35</c:v>
                </c:pt>
                <c:pt idx="92">
                  <c:v>28</c:v>
                </c:pt>
                <c:pt idx="93">
                  <c:v>20</c:v>
                </c:pt>
                <c:pt idx="94">
                  <c:v>30</c:v>
                </c:pt>
                <c:pt idx="95">
                  <c:v>20</c:v>
                </c:pt>
                <c:pt idx="96">
                  <c:v>0</c:v>
                </c:pt>
                <c:pt idx="97">
                  <c:v>0</c:v>
                </c:pt>
                <c:pt idx="98">
                  <c:v>26</c:v>
                </c:pt>
                <c:pt idx="99">
                  <c:v>34</c:v>
                </c:pt>
                <c:pt idx="100">
                  <c:v>30</c:v>
                </c:pt>
                <c:pt idx="101">
                  <c:v>30</c:v>
                </c:pt>
                <c:pt idx="102">
                  <c:v>1</c:v>
                </c:pt>
                <c:pt idx="103">
                  <c:v>0</c:v>
                </c:pt>
                <c:pt idx="104">
                  <c:v>0</c:v>
                </c:pt>
                <c:pt idx="105">
                  <c:v>30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11</c:v>
                </c:pt>
                <c:pt idx="127">
                  <c:v>28</c:v>
                </c:pt>
                <c:pt idx="128">
                  <c:v>33</c:v>
                </c:pt>
                <c:pt idx="129">
                  <c:v>42</c:v>
                </c:pt>
                <c:pt idx="130">
                  <c:v>50</c:v>
                </c:pt>
                <c:pt idx="131">
                  <c:v>0</c:v>
                </c:pt>
                <c:pt idx="132">
                  <c:v>0</c:v>
                </c:pt>
                <c:pt idx="133">
                  <c:v>55</c:v>
                </c:pt>
                <c:pt idx="134">
                  <c:v>24</c:v>
                </c:pt>
                <c:pt idx="135">
                  <c:v>45</c:v>
                </c:pt>
                <c:pt idx="136">
                  <c:v>27</c:v>
                </c:pt>
                <c:pt idx="137">
                  <c:v>51</c:v>
                </c:pt>
                <c:pt idx="138">
                  <c:v>0</c:v>
                </c:pt>
                <c:pt idx="139">
                  <c:v>0</c:v>
                </c:pt>
                <c:pt idx="140">
                  <c:v>19</c:v>
                </c:pt>
                <c:pt idx="141">
                  <c:v>13</c:v>
                </c:pt>
                <c:pt idx="142">
                  <c:v>27</c:v>
                </c:pt>
                <c:pt idx="143">
                  <c:v>17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4</c:v>
                </c:pt>
                <c:pt idx="169">
                  <c:v>31</c:v>
                </c:pt>
                <c:pt idx="170">
                  <c:v>24</c:v>
                </c:pt>
                <c:pt idx="171">
                  <c:v>15</c:v>
                </c:pt>
                <c:pt idx="172">
                  <c:v>36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19</c:v>
                </c:pt>
                <c:pt idx="185">
                  <c:v>10</c:v>
                </c:pt>
                <c:pt idx="186">
                  <c:v>26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12</c:v>
                </c:pt>
                <c:pt idx="197">
                  <c:v>31</c:v>
                </c:pt>
                <c:pt idx="198">
                  <c:v>36</c:v>
                </c:pt>
                <c:pt idx="199">
                  <c:v>45</c:v>
                </c:pt>
                <c:pt idx="200">
                  <c:v>42</c:v>
                </c:pt>
                <c:pt idx="201">
                  <c:v>0</c:v>
                </c:pt>
                <c:pt idx="202">
                  <c:v>0</c:v>
                </c:pt>
                <c:pt idx="203">
                  <c:v>42</c:v>
                </c:pt>
                <c:pt idx="204">
                  <c:v>42</c:v>
                </c:pt>
                <c:pt idx="205">
                  <c:v>34</c:v>
                </c:pt>
                <c:pt idx="206">
                  <c:v>9</c:v>
                </c:pt>
                <c:pt idx="207">
                  <c:v>44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3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12</c:v>
                </c:pt>
                <c:pt idx="229">
                  <c:v>12</c:v>
                </c:pt>
                <c:pt idx="230">
                  <c:v>1</c:v>
                </c:pt>
                <c:pt idx="231">
                  <c:v>0</c:v>
                </c:pt>
                <c:pt idx="232">
                  <c:v>14</c:v>
                </c:pt>
                <c:pt idx="233">
                  <c:v>14</c:v>
                </c:pt>
                <c:pt idx="234">
                  <c:v>14</c:v>
                </c:pt>
                <c:pt idx="235">
                  <c:v>26</c:v>
                </c:pt>
                <c:pt idx="236">
                  <c:v>0</c:v>
                </c:pt>
                <c:pt idx="237">
                  <c:v>0</c:v>
                </c:pt>
                <c:pt idx="238">
                  <c:v>12</c:v>
                </c:pt>
                <c:pt idx="239">
                  <c:v>11</c:v>
                </c:pt>
                <c:pt idx="240">
                  <c:v>20</c:v>
                </c:pt>
                <c:pt idx="241">
                  <c:v>38</c:v>
                </c:pt>
                <c:pt idx="242">
                  <c:v>21</c:v>
                </c:pt>
                <c:pt idx="243">
                  <c:v>0</c:v>
                </c:pt>
                <c:pt idx="244">
                  <c:v>0</c:v>
                </c:pt>
                <c:pt idx="245">
                  <c:v>50</c:v>
                </c:pt>
                <c:pt idx="246">
                  <c:v>0</c:v>
                </c:pt>
                <c:pt idx="247">
                  <c:v>18</c:v>
                </c:pt>
                <c:pt idx="248">
                  <c:v>10</c:v>
                </c:pt>
                <c:pt idx="249">
                  <c:v>40</c:v>
                </c:pt>
                <c:pt idx="250">
                  <c:v>0</c:v>
                </c:pt>
                <c:pt idx="251">
                  <c:v>0</c:v>
                </c:pt>
                <c:pt idx="252">
                  <c:v>45</c:v>
                </c:pt>
                <c:pt idx="253">
                  <c:v>45</c:v>
                </c:pt>
                <c:pt idx="254">
                  <c:v>24</c:v>
                </c:pt>
                <c:pt idx="255">
                  <c:v>58</c:v>
                </c:pt>
                <c:pt idx="256">
                  <c:v>35</c:v>
                </c:pt>
                <c:pt idx="257">
                  <c:v>0</c:v>
                </c:pt>
                <c:pt idx="258">
                  <c:v>0</c:v>
                </c:pt>
                <c:pt idx="259">
                  <c:v>16</c:v>
                </c:pt>
                <c:pt idx="260">
                  <c:v>20</c:v>
                </c:pt>
                <c:pt idx="261">
                  <c:v>18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3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18</c:v>
                </c:pt>
                <c:pt idx="276">
                  <c:v>25</c:v>
                </c:pt>
                <c:pt idx="277">
                  <c:v>10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</c:numCache>
            </c:numRef>
          </c:val>
        </c:ser>
        <c:ser>
          <c:idx val="1"/>
          <c:order val="1"/>
          <c:tx>
            <c:strRef>
              <c:f>Installation!$E$1</c:f>
              <c:strCache>
                <c:ptCount val="1"/>
                <c:pt idx="0">
                  <c:v>Streetside </c:v>
                </c:pt>
              </c:strCache>
            </c:strRef>
          </c:tx>
          <c:spPr>
            <a:ln w="12700"/>
          </c:spPr>
          <c:marker>
            <c:symbol val="square"/>
            <c:size val="2"/>
          </c:marker>
          <c:val>
            <c:numRef>
              <c:f>Installation!$E$2:$E$329</c:f>
              <c:numCache>
                <c:formatCode>0</c:formatCode>
                <c:ptCount val="3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14</c:v>
                </c:pt>
                <c:pt idx="12">
                  <c:v>0</c:v>
                </c:pt>
                <c:pt idx="13">
                  <c:v>0</c:v>
                </c:pt>
                <c:pt idx="14">
                  <c:v>15</c:v>
                </c:pt>
                <c:pt idx="15">
                  <c:v>32</c:v>
                </c:pt>
                <c:pt idx="16">
                  <c:v>16</c:v>
                </c:pt>
                <c:pt idx="17">
                  <c:v>17</c:v>
                </c:pt>
                <c:pt idx="18">
                  <c:v>10</c:v>
                </c:pt>
                <c:pt idx="19">
                  <c:v>0</c:v>
                </c:pt>
                <c:pt idx="20">
                  <c:v>0</c:v>
                </c:pt>
                <c:pt idx="21">
                  <c:v>14</c:v>
                </c:pt>
                <c:pt idx="22">
                  <c:v>31</c:v>
                </c:pt>
                <c:pt idx="23">
                  <c:v>17</c:v>
                </c:pt>
                <c:pt idx="24">
                  <c:v>17</c:v>
                </c:pt>
                <c:pt idx="25">
                  <c:v>25</c:v>
                </c:pt>
                <c:pt idx="26">
                  <c:v>0</c:v>
                </c:pt>
                <c:pt idx="27">
                  <c:v>0</c:v>
                </c:pt>
                <c:pt idx="28">
                  <c:v>19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20</c:v>
                </c:pt>
                <c:pt idx="36">
                  <c:v>26</c:v>
                </c:pt>
                <c:pt idx="37">
                  <c:v>0</c:v>
                </c:pt>
                <c:pt idx="38">
                  <c:v>21</c:v>
                </c:pt>
                <c:pt idx="39">
                  <c:v>18</c:v>
                </c:pt>
                <c:pt idx="40">
                  <c:v>17</c:v>
                </c:pt>
                <c:pt idx="41">
                  <c:v>0</c:v>
                </c:pt>
                <c:pt idx="42">
                  <c:v>0</c:v>
                </c:pt>
                <c:pt idx="43">
                  <c:v>23</c:v>
                </c:pt>
                <c:pt idx="44">
                  <c:v>26</c:v>
                </c:pt>
                <c:pt idx="45">
                  <c:v>37</c:v>
                </c:pt>
                <c:pt idx="46">
                  <c:v>21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46</c:v>
                </c:pt>
                <c:pt idx="51">
                  <c:v>26</c:v>
                </c:pt>
                <c:pt idx="52">
                  <c:v>17</c:v>
                </c:pt>
                <c:pt idx="53">
                  <c:v>17</c:v>
                </c:pt>
                <c:pt idx="54">
                  <c:v>0</c:v>
                </c:pt>
                <c:pt idx="55">
                  <c:v>0</c:v>
                </c:pt>
                <c:pt idx="56">
                  <c:v>14</c:v>
                </c:pt>
                <c:pt idx="57">
                  <c:v>21</c:v>
                </c:pt>
                <c:pt idx="58">
                  <c:v>21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</c:v>
                </c:pt>
                <c:pt idx="93">
                  <c:v>5</c:v>
                </c:pt>
                <c:pt idx="94">
                  <c:v>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2</c:v>
                </c:pt>
                <c:pt idx="106">
                  <c:v>25</c:v>
                </c:pt>
                <c:pt idx="107">
                  <c:v>13</c:v>
                </c:pt>
                <c:pt idx="108">
                  <c:v>8</c:v>
                </c:pt>
                <c:pt idx="109">
                  <c:v>47</c:v>
                </c:pt>
                <c:pt idx="110">
                  <c:v>14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6</c:v>
                </c:pt>
                <c:pt idx="120">
                  <c:v>0</c:v>
                </c:pt>
                <c:pt idx="121">
                  <c:v>0</c:v>
                </c:pt>
                <c:pt idx="122">
                  <c:v>8</c:v>
                </c:pt>
                <c:pt idx="123">
                  <c:v>14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4</c:v>
                </c:pt>
                <c:pt idx="129">
                  <c:v>0</c:v>
                </c:pt>
                <c:pt idx="130">
                  <c:v>0</c:v>
                </c:pt>
                <c:pt idx="131">
                  <c:v>8</c:v>
                </c:pt>
                <c:pt idx="132">
                  <c:v>0</c:v>
                </c:pt>
                <c:pt idx="133">
                  <c:v>0</c:v>
                </c:pt>
                <c:pt idx="134">
                  <c:v>17</c:v>
                </c:pt>
                <c:pt idx="135">
                  <c:v>30</c:v>
                </c:pt>
                <c:pt idx="136">
                  <c:v>13</c:v>
                </c:pt>
                <c:pt idx="137">
                  <c:v>16</c:v>
                </c:pt>
                <c:pt idx="138">
                  <c:v>14</c:v>
                </c:pt>
                <c:pt idx="139">
                  <c:v>0</c:v>
                </c:pt>
                <c:pt idx="140">
                  <c:v>27</c:v>
                </c:pt>
                <c:pt idx="141">
                  <c:v>27</c:v>
                </c:pt>
                <c:pt idx="142">
                  <c:v>11</c:v>
                </c:pt>
                <c:pt idx="143">
                  <c:v>13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5</c:v>
                </c:pt>
                <c:pt idx="151">
                  <c:v>22</c:v>
                </c:pt>
                <c:pt idx="152">
                  <c:v>12</c:v>
                </c:pt>
                <c:pt idx="153">
                  <c:v>8</c:v>
                </c:pt>
                <c:pt idx="154">
                  <c:v>0</c:v>
                </c:pt>
                <c:pt idx="155">
                  <c:v>5</c:v>
                </c:pt>
                <c:pt idx="156">
                  <c:v>10</c:v>
                </c:pt>
                <c:pt idx="157">
                  <c:v>11</c:v>
                </c:pt>
                <c:pt idx="158">
                  <c:v>7</c:v>
                </c:pt>
                <c:pt idx="159">
                  <c:v>6</c:v>
                </c:pt>
                <c:pt idx="160">
                  <c:v>0</c:v>
                </c:pt>
                <c:pt idx="161">
                  <c:v>48</c:v>
                </c:pt>
                <c:pt idx="162">
                  <c:v>45</c:v>
                </c:pt>
                <c:pt idx="163">
                  <c:v>38</c:v>
                </c:pt>
                <c:pt idx="164">
                  <c:v>16</c:v>
                </c:pt>
                <c:pt idx="165">
                  <c:v>27</c:v>
                </c:pt>
                <c:pt idx="166">
                  <c:v>0</c:v>
                </c:pt>
                <c:pt idx="167">
                  <c:v>0</c:v>
                </c:pt>
                <c:pt idx="168">
                  <c:v>2</c:v>
                </c:pt>
                <c:pt idx="169">
                  <c:v>0</c:v>
                </c:pt>
                <c:pt idx="170">
                  <c:v>8</c:v>
                </c:pt>
                <c:pt idx="171">
                  <c:v>7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20</c:v>
                </c:pt>
                <c:pt idx="177">
                  <c:v>51</c:v>
                </c:pt>
                <c:pt idx="178">
                  <c:v>40</c:v>
                </c:pt>
                <c:pt idx="179">
                  <c:v>40</c:v>
                </c:pt>
                <c:pt idx="180">
                  <c:v>0</c:v>
                </c:pt>
                <c:pt idx="181">
                  <c:v>0</c:v>
                </c:pt>
                <c:pt idx="182">
                  <c:v>52</c:v>
                </c:pt>
                <c:pt idx="183">
                  <c:v>17</c:v>
                </c:pt>
                <c:pt idx="184">
                  <c:v>0</c:v>
                </c:pt>
                <c:pt idx="185">
                  <c:v>14</c:v>
                </c:pt>
                <c:pt idx="186">
                  <c:v>18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3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6</c:v>
                </c:pt>
                <c:pt idx="211">
                  <c:v>2</c:v>
                </c:pt>
                <c:pt idx="212">
                  <c:v>8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16</c:v>
                </c:pt>
                <c:pt idx="225">
                  <c:v>22</c:v>
                </c:pt>
                <c:pt idx="226">
                  <c:v>39</c:v>
                </c:pt>
                <c:pt idx="227">
                  <c:v>8</c:v>
                </c:pt>
                <c:pt idx="228">
                  <c:v>3</c:v>
                </c:pt>
                <c:pt idx="229">
                  <c:v>0</c:v>
                </c:pt>
                <c:pt idx="230">
                  <c:v>0</c:v>
                </c:pt>
                <c:pt idx="231">
                  <c:v>7</c:v>
                </c:pt>
                <c:pt idx="232">
                  <c:v>12</c:v>
                </c:pt>
                <c:pt idx="233">
                  <c:v>24</c:v>
                </c:pt>
                <c:pt idx="234">
                  <c:v>16</c:v>
                </c:pt>
                <c:pt idx="235">
                  <c:v>3</c:v>
                </c:pt>
                <c:pt idx="236">
                  <c:v>0</c:v>
                </c:pt>
                <c:pt idx="237">
                  <c:v>0</c:v>
                </c:pt>
                <c:pt idx="238">
                  <c:v>8</c:v>
                </c:pt>
                <c:pt idx="239">
                  <c:v>7</c:v>
                </c:pt>
                <c:pt idx="240">
                  <c:v>10</c:v>
                </c:pt>
                <c:pt idx="241">
                  <c:v>9</c:v>
                </c:pt>
                <c:pt idx="242">
                  <c:v>8</c:v>
                </c:pt>
                <c:pt idx="243">
                  <c:v>0</c:v>
                </c:pt>
                <c:pt idx="244">
                  <c:v>0</c:v>
                </c:pt>
                <c:pt idx="245">
                  <c:v>5</c:v>
                </c:pt>
                <c:pt idx="246">
                  <c:v>0</c:v>
                </c:pt>
                <c:pt idx="247">
                  <c:v>4</c:v>
                </c:pt>
                <c:pt idx="248">
                  <c:v>6</c:v>
                </c:pt>
                <c:pt idx="249">
                  <c:v>7</c:v>
                </c:pt>
                <c:pt idx="250">
                  <c:v>5</c:v>
                </c:pt>
                <c:pt idx="251">
                  <c:v>0</c:v>
                </c:pt>
                <c:pt idx="252">
                  <c:v>14</c:v>
                </c:pt>
                <c:pt idx="253">
                  <c:v>9</c:v>
                </c:pt>
                <c:pt idx="254">
                  <c:v>10</c:v>
                </c:pt>
                <c:pt idx="255">
                  <c:v>6</c:v>
                </c:pt>
                <c:pt idx="256">
                  <c:v>11</c:v>
                </c:pt>
                <c:pt idx="257">
                  <c:v>22</c:v>
                </c:pt>
                <c:pt idx="258">
                  <c:v>0</c:v>
                </c:pt>
                <c:pt idx="259">
                  <c:v>4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13</c:v>
                </c:pt>
                <c:pt idx="268">
                  <c:v>8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14</c:v>
                </c:pt>
                <c:pt idx="285">
                  <c:v>14</c:v>
                </c:pt>
                <c:pt idx="286">
                  <c:v>0</c:v>
                </c:pt>
                <c:pt idx="287">
                  <c:v>8</c:v>
                </c:pt>
                <c:pt idx="288">
                  <c:v>8</c:v>
                </c:pt>
                <c:pt idx="289">
                  <c:v>4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10</c:v>
                </c:pt>
                <c:pt idx="296">
                  <c:v>16</c:v>
                </c:pt>
                <c:pt idx="297">
                  <c:v>0</c:v>
                </c:pt>
                <c:pt idx="298">
                  <c:v>24</c:v>
                </c:pt>
                <c:pt idx="299">
                  <c:v>24</c:v>
                </c:pt>
                <c:pt idx="300">
                  <c:v>0</c:v>
                </c:pt>
                <c:pt idx="301">
                  <c:v>28</c:v>
                </c:pt>
                <c:pt idx="302">
                  <c:v>28</c:v>
                </c:pt>
                <c:pt idx="303">
                  <c:v>14</c:v>
                </c:pt>
                <c:pt idx="304">
                  <c:v>58</c:v>
                </c:pt>
                <c:pt idx="305">
                  <c:v>0</c:v>
                </c:pt>
                <c:pt idx="306">
                  <c:v>34</c:v>
                </c:pt>
                <c:pt idx="307">
                  <c:v>0</c:v>
                </c:pt>
                <c:pt idx="308">
                  <c:v>0</c:v>
                </c:pt>
                <c:pt idx="309">
                  <c:v>24</c:v>
                </c:pt>
                <c:pt idx="310">
                  <c:v>58</c:v>
                </c:pt>
                <c:pt idx="311">
                  <c:v>10</c:v>
                </c:pt>
                <c:pt idx="312">
                  <c:v>6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12</c:v>
                </c:pt>
                <c:pt idx="318">
                  <c:v>8</c:v>
                </c:pt>
                <c:pt idx="319">
                  <c:v>12</c:v>
                </c:pt>
                <c:pt idx="320">
                  <c:v>8</c:v>
                </c:pt>
                <c:pt idx="321">
                  <c:v>0</c:v>
                </c:pt>
                <c:pt idx="322">
                  <c:v>14</c:v>
                </c:pt>
                <c:pt idx="323">
                  <c:v>8</c:v>
                </c:pt>
                <c:pt idx="324">
                  <c:v>20</c:v>
                </c:pt>
                <c:pt idx="325">
                  <c:v>12</c:v>
                </c:pt>
                <c:pt idx="326">
                  <c:v>12</c:v>
                </c:pt>
                <c:pt idx="327">
                  <c:v>12</c:v>
                </c:pt>
              </c:numCache>
            </c:numRef>
          </c:val>
        </c:ser>
        <c:ser>
          <c:idx val="2"/>
          <c:order val="2"/>
          <c:tx>
            <c:strRef>
              <c:f>Installation!$F$1</c:f>
              <c:strCache>
                <c:ptCount val="1"/>
                <c:pt idx="0">
                  <c:v>Storefront </c:v>
                </c:pt>
              </c:strCache>
            </c:strRef>
          </c:tx>
          <c:spPr>
            <a:ln w="12700"/>
          </c:spPr>
          <c:marker>
            <c:symbol val="triangle"/>
            <c:size val="2"/>
            <c:spPr>
              <a:noFill/>
            </c:spPr>
          </c:marker>
          <c:val>
            <c:numRef>
              <c:f>Installation!$F$2:$F$329</c:f>
              <c:numCache>
                <c:formatCode>0</c:formatCode>
                <c:ptCount val="3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5</c:v>
                </c:pt>
                <c:pt idx="270">
                  <c:v>12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1</c:v>
                </c:pt>
                <c:pt idx="275">
                  <c:v>6</c:v>
                </c:pt>
                <c:pt idx="276">
                  <c:v>0</c:v>
                </c:pt>
                <c:pt idx="277">
                  <c:v>2</c:v>
                </c:pt>
                <c:pt idx="278">
                  <c:v>0</c:v>
                </c:pt>
                <c:pt idx="279">
                  <c:v>0</c:v>
                </c:pt>
                <c:pt idx="280">
                  <c:v>8</c:v>
                </c:pt>
                <c:pt idx="281">
                  <c:v>2</c:v>
                </c:pt>
                <c:pt idx="282">
                  <c:v>5</c:v>
                </c:pt>
                <c:pt idx="283">
                  <c:v>5</c:v>
                </c:pt>
                <c:pt idx="284">
                  <c:v>3</c:v>
                </c:pt>
                <c:pt idx="285">
                  <c:v>6</c:v>
                </c:pt>
                <c:pt idx="286">
                  <c:v>0</c:v>
                </c:pt>
                <c:pt idx="287">
                  <c:v>8</c:v>
                </c:pt>
                <c:pt idx="288">
                  <c:v>6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1</c:v>
                </c:pt>
                <c:pt idx="295">
                  <c:v>9</c:v>
                </c:pt>
                <c:pt idx="296">
                  <c:v>3</c:v>
                </c:pt>
                <c:pt idx="297">
                  <c:v>0</c:v>
                </c:pt>
                <c:pt idx="298">
                  <c:v>0</c:v>
                </c:pt>
                <c:pt idx="299">
                  <c:v>15</c:v>
                </c:pt>
                <c:pt idx="300">
                  <c:v>0</c:v>
                </c:pt>
                <c:pt idx="301">
                  <c:v>14</c:v>
                </c:pt>
                <c:pt idx="302">
                  <c:v>13</c:v>
                </c:pt>
                <c:pt idx="303">
                  <c:v>14</c:v>
                </c:pt>
                <c:pt idx="304">
                  <c:v>5</c:v>
                </c:pt>
                <c:pt idx="305">
                  <c:v>4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7</c:v>
                </c:pt>
                <c:pt idx="310">
                  <c:v>13</c:v>
                </c:pt>
                <c:pt idx="311">
                  <c:v>8</c:v>
                </c:pt>
                <c:pt idx="312">
                  <c:v>3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5</c:v>
                </c:pt>
                <c:pt idx="318">
                  <c:v>5</c:v>
                </c:pt>
                <c:pt idx="319">
                  <c:v>1</c:v>
                </c:pt>
                <c:pt idx="320">
                  <c:v>0</c:v>
                </c:pt>
                <c:pt idx="321">
                  <c:v>0</c:v>
                </c:pt>
                <c:pt idx="322">
                  <c:v>2</c:v>
                </c:pt>
                <c:pt idx="323">
                  <c:v>0</c:v>
                </c:pt>
                <c:pt idx="324">
                  <c:v>0</c:v>
                </c:pt>
                <c:pt idx="325">
                  <c:v>2</c:v>
                </c:pt>
                <c:pt idx="326">
                  <c:v>0</c:v>
                </c:pt>
                <c:pt idx="327">
                  <c:v>0</c:v>
                </c:pt>
              </c:numCache>
            </c:numRef>
          </c:val>
        </c:ser>
        <c:ser>
          <c:idx val="3"/>
          <c:order val="3"/>
          <c:tx>
            <c:strRef>
              <c:f>Installation!$G$1</c:f>
              <c:strCache>
                <c:ptCount val="1"/>
                <c:pt idx="0">
                  <c:v>Estimated</c:v>
                </c:pt>
              </c:strCache>
            </c:strRef>
          </c:tx>
          <c:marker>
            <c:symbol val="x"/>
            <c:size val="2"/>
            <c:spPr>
              <a:ln w="6350"/>
            </c:spPr>
          </c:marker>
          <c:val>
            <c:numRef>
              <c:f>Installation!$G$2:$G$329</c:f>
              <c:numCache>
                <c:formatCode>0</c:formatCode>
                <c:ptCount val="32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20</c:v>
                </c:pt>
                <c:pt idx="70">
                  <c:v>20</c:v>
                </c:pt>
                <c:pt idx="71">
                  <c:v>20</c:v>
                </c:pt>
                <c:pt idx="72">
                  <c:v>20</c:v>
                </c:pt>
                <c:pt idx="73">
                  <c:v>20</c:v>
                </c:pt>
                <c:pt idx="74">
                  <c:v>20</c:v>
                </c:pt>
                <c:pt idx="75">
                  <c:v>20</c:v>
                </c:pt>
                <c:pt idx="76">
                  <c:v>20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20</c:v>
                </c:pt>
                <c:pt idx="101">
                  <c:v>20</c:v>
                </c:pt>
                <c:pt idx="102">
                  <c:v>20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20</c:v>
                </c:pt>
                <c:pt idx="115">
                  <c:v>20</c:v>
                </c:pt>
                <c:pt idx="116">
                  <c:v>20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20</c:v>
                </c:pt>
                <c:pt idx="135">
                  <c:v>20</c:v>
                </c:pt>
                <c:pt idx="136">
                  <c:v>20</c:v>
                </c:pt>
                <c:pt idx="137">
                  <c:v>20</c:v>
                </c:pt>
                <c:pt idx="138">
                  <c:v>20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20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20</c:v>
                </c:pt>
                <c:pt idx="175">
                  <c:v>20</c:v>
                </c:pt>
                <c:pt idx="176">
                  <c:v>20</c:v>
                </c:pt>
                <c:pt idx="177">
                  <c:v>20</c:v>
                </c:pt>
                <c:pt idx="178">
                  <c:v>20</c:v>
                </c:pt>
                <c:pt idx="179">
                  <c:v>20</c:v>
                </c:pt>
                <c:pt idx="180">
                  <c:v>20</c:v>
                </c:pt>
                <c:pt idx="181">
                  <c:v>20</c:v>
                </c:pt>
                <c:pt idx="182">
                  <c:v>20</c:v>
                </c:pt>
                <c:pt idx="183">
                  <c:v>20</c:v>
                </c:pt>
                <c:pt idx="184">
                  <c:v>20</c:v>
                </c:pt>
                <c:pt idx="185">
                  <c:v>20</c:v>
                </c:pt>
                <c:pt idx="186">
                  <c:v>20</c:v>
                </c:pt>
                <c:pt idx="187">
                  <c:v>20</c:v>
                </c:pt>
                <c:pt idx="188">
                  <c:v>20</c:v>
                </c:pt>
                <c:pt idx="189">
                  <c:v>20</c:v>
                </c:pt>
                <c:pt idx="190">
                  <c:v>20</c:v>
                </c:pt>
                <c:pt idx="191">
                  <c:v>20</c:v>
                </c:pt>
                <c:pt idx="192">
                  <c:v>20</c:v>
                </c:pt>
                <c:pt idx="193">
                  <c:v>20</c:v>
                </c:pt>
                <c:pt idx="194">
                  <c:v>20</c:v>
                </c:pt>
                <c:pt idx="195">
                  <c:v>20</c:v>
                </c:pt>
                <c:pt idx="196">
                  <c:v>20</c:v>
                </c:pt>
                <c:pt idx="197">
                  <c:v>20</c:v>
                </c:pt>
                <c:pt idx="198">
                  <c:v>20</c:v>
                </c:pt>
                <c:pt idx="199">
                  <c:v>20</c:v>
                </c:pt>
                <c:pt idx="200">
                  <c:v>20</c:v>
                </c:pt>
                <c:pt idx="201">
                  <c:v>20</c:v>
                </c:pt>
                <c:pt idx="202">
                  <c:v>20</c:v>
                </c:pt>
                <c:pt idx="203">
                  <c:v>20</c:v>
                </c:pt>
                <c:pt idx="204">
                  <c:v>20</c:v>
                </c:pt>
                <c:pt idx="205">
                  <c:v>20</c:v>
                </c:pt>
                <c:pt idx="206">
                  <c:v>20</c:v>
                </c:pt>
                <c:pt idx="207">
                  <c:v>20</c:v>
                </c:pt>
                <c:pt idx="208">
                  <c:v>20</c:v>
                </c:pt>
                <c:pt idx="209">
                  <c:v>20</c:v>
                </c:pt>
                <c:pt idx="210">
                  <c:v>20</c:v>
                </c:pt>
                <c:pt idx="211">
                  <c:v>20</c:v>
                </c:pt>
                <c:pt idx="212">
                  <c:v>20</c:v>
                </c:pt>
                <c:pt idx="213">
                  <c:v>20</c:v>
                </c:pt>
                <c:pt idx="214">
                  <c:v>20</c:v>
                </c:pt>
                <c:pt idx="215">
                  <c:v>20</c:v>
                </c:pt>
                <c:pt idx="216">
                  <c:v>20</c:v>
                </c:pt>
                <c:pt idx="217">
                  <c:v>20</c:v>
                </c:pt>
                <c:pt idx="218">
                  <c:v>20</c:v>
                </c:pt>
                <c:pt idx="219">
                  <c:v>20</c:v>
                </c:pt>
                <c:pt idx="220">
                  <c:v>20</c:v>
                </c:pt>
                <c:pt idx="221">
                  <c:v>20</c:v>
                </c:pt>
                <c:pt idx="222">
                  <c:v>20</c:v>
                </c:pt>
                <c:pt idx="223">
                  <c:v>20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20</c:v>
                </c:pt>
                <c:pt idx="242">
                  <c:v>20</c:v>
                </c:pt>
                <c:pt idx="243">
                  <c:v>20</c:v>
                </c:pt>
                <c:pt idx="244">
                  <c:v>20</c:v>
                </c:pt>
                <c:pt idx="245">
                  <c:v>20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20</c:v>
                </c:pt>
                <c:pt idx="254">
                  <c:v>20</c:v>
                </c:pt>
                <c:pt idx="255">
                  <c:v>20</c:v>
                </c:pt>
                <c:pt idx="256">
                  <c:v>20</c:v>
                </c:pt>
                <c:pt idx="257">
                  <c:v>20</c:v>
                </c:pt>
                <c:pt idx="258">
                  <c:v>20</c:v>
                </c:pt>
                <c:pt idx="259">
                  <c:v>20</c:v>
                </c:pt>
                <c:pt idx="260">
                  <c:v>20</c:v>
                </c:pt>
                <c:pt idx="261">
                  <c:v>20</c:v>
                </c:pt>
                <c:pt idx="262">
                  <c:v>20</c:v>
                </c:pt>
                <c:pt idx="263">
                  <c:v>20</c:v>
                </c:pt>
                <c:pt idx="264">
                  <c:v>20</c:v>
                </c:pt>
                <c:pt idx="265">
                  <c:v>20</c:v>
                </c:pt>
                <c:pt idx="266">
                  <c:v>20</c:v>
                </c:pt>
                <c:pt idx="267">
                  <c:v>20</c:v>
                </c:pt>
                <c:pt idx="268">
                  <c:v>20</c:v>
                </c:pt>
                <c:pt idx="269">
                  <c:v>20</c:v>
                </c:pt>
                <c:pt idx="270">
                  <c:v>20</c:v>
                </c:pt>
                <c:pt idx="271">
                  <c:v>20</c:v>
                </c:pt>
                <c:pt idx="272">
                  <c:v>20</c:v>
                </c:pt>
                <c:pt idx="273">
                  <c:v>20</c:v>
                </c:pt>
                <c:pt idx="274">
                  <c:v>20</c:v>
                </c:pt>
                <c:pt idx="275">
                  <c:v>20</c:v>
                </c:pt>
                <c:pt idx="276">
                  <c:v>20</c:v>
                </c:pt>
                <c:pt idx="277">
                  <c:v>20</c:v>
                </c:pt>
                <c:pt idx="278">
                  <c:v>20</c:v>
                </c:pt>
                <c:pt idx="279">
                  <c:v>20</c:v>
                </c:pt>
                <c:pt idx="280">
                  <c:v>20</c:v>
                </c:pt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  <c:pt idx="304">
                  <c:v>20</c:v>
                </c:pt>
                <c:pt idx="305">
                  <c:v>20</c:v>
                </c:pt>
                <c:pt idx="306">
                  <c:v>20</c:v>
                </c:pt>
                <c:pt idx="307">
                  <c:v>20</c:v>
                </c:pt>
                <c:pt idx="308">
                  <c:v>20</c:v>
                </c:pt>
                <c:pt idx="309">
                  <c:v>20</c:v>
                </c:pt>
                <c:pt idx="310">
                  <c:v>20</c:v>
                </c:pt>
                <c:pt idx="311">
                  <c:v>20</c:v>
                </c:pt>
                <c:pt idx="312">
                  <c:v>20</c:v>
                </c:pt>
                <c:pt idx="313">
                  <c:v>20</c:v>
                </c:pt>
                <c:pt idx="314">
                  <c:v>20</c:v>
                </c:pt>
                <c:pt idx="315">
                  <c:v>20</c:v>
                </c:pt>
                <c:pt idx="316">
                  <c:v>20</c:v>
                </c:pt>
                <c:pt idx="317">
                  <c:v>20</c:v>
                </c:pt>
                <c:pt idx="318">
                  <c:v>20</c:v>
                </c:pt>
                <c:pt idx="319">
                  <c:v>20</c:v>
                </c:pt>
                <c:pt idx="320">
                  <c:v>20</c:v>
                </c:pt>
                <c:pt idx="321">
                  <c:v>20</c:v>
                </c:pt>
                <c:pt idx="322">
                  <c:v>20</c:v>
                </c:pt>
                <c:pt idx="323">
                  <c:v>20</c:v>
                </c:pt>
                <c:pt idx="324">
                  <c:v>20</c:v>
                </c:pt>
                <c:pt idx="325">
                  <c:v>20</c:v>
                </c:pt>
                <c:pt idx="326">
                  <c:v>20</c:v>
                </c:pt>
                <c:pt idx="327">
                  <c:v>20</c:v>
                </c:pt>
              </c:numCache>
            </c:numRef>
          </c:val>
        </c:ser>
        <c:marker val="1"/>
        <c:axId val="56548352"/>
        <c:axId val="57095680"/>
      </c:lineChart>
      <c:catAx>
        <c:axId val="56548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</a:t>
                </a:r>
              </a:p>
            </c:rich>
          </c:tx>
          <c:layout/>
        </c:title>
        <c:tickLblPos val="nextTo"/>
        <c:crossAx val="57095680"/>
        <c:crosses val="autoZero"/>
        <c:auto val="1"/>
        <c:lblAlgn val="ctr"/>
        <c:lblOffset val="100"/>
      </c:catAx>
      <c:valAx>
        <c:axId val="570956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Number of Panels Per Day</a:t>
                </a:r>
              </a:p>
            </c:rich>
          </c:tx>
          <c:layout/>
        </c:title>
        <c:numFmt formatCode="0" sourceLinked="1"/>
        <c:tickLblPos val="nextTo"/>
        <c:crossAx val="56548352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'Control Budget'!$G$1</c:f>
              <c:strCache>
                <c:ptCount val="1"/>
                <c:pt idx="0">
                  <c:v>Actual Daily Productivity</c:v>
                </c:pt>
              </c:strCache>
            </c:strRef>
          </c:tx>
          <c:spPr>
            <a:ln w="12700"/>
          </c:spPr>
          <c:marker>
            <c:symbol val="diamond"/>
            <c:size val="2"/>
          </c:marker>
          <c:val>
            <c:numRef>
              <c:f>'Control Budget'!$G$2:$G$144</c:f>
              <c:numCache>
                <c:formatCode>0.00</c:formatCode>
                <c:ptCount val="1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0.85714285714285765</c:v>
                </c:pt>
                <c:pt idx="11">
                  <c:v>0</c:v>
                </c:pt>
                <c:pt idx="12">
                  <c:v>1.0666666666666667</c:v>
                </c:pt>
                <c:pt idx="13">
                  <c:v>0.5</c:v>
                </c:pt>
                <c:pt idx="14">
                  <c:v>1</c:v>
                </c:pt>
                <c:pt idx="15">
                  <c:v>1.0588235294117667</c:v>
                </c:pt>
                <c:pt idx="16">
                  <c:v>1.5</c:v>
                </c:pt>
                <c:pt idx="17">
                  <c:v>0</c:v>
                </c:pt>
                <c:pt idx="18">
                  <c:v>1.2857142857142836</c:v>
                </c:pt>
                <c:pt idx="19">
                  <c:v>0.58064516129032251</c:v>
                </c:pt>
                <c:pt idx="20">
                  <c:v>1</c:v>
                </c:pt>
                <c:pt idx="21">
                  <c:v>1.1764705882352957</c:v>
                </c:pt>
                <c:pt idx="22">
                  <c:v>0.6400000000000009</c:v>
                </c:pt>
                <c:pt idx="23">
                  <c:v>0</c:v>
                </c:pt>
                <c:pt idx="24">
                  <c:v>0.89473684210526316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0.8</c:v>
                </c:pt>
                <c:pt idx="31">
                  <c:v>0.61538461538461564</c:v>
                </c:pt>
                <c:pt idx="32">
                  <c:v>0</c:v>
                </c:pt>
                <c:pt idx="33">
                  <c:v>0.76190476190476186</c:v>
                </c:pt>
                <c:pt idx="34">
                  <c:v>0.88888888888888884</c:v>
                </c:pt>
                <c:pt idx="35">
                  <c:v>0.41176470588235348</c:v>
                </c:pt>
                <c:pt idx="36">
                  <c:v>0</c:v>
                </c:pt>
                <c:pt idx="37">
                  <c:v>0.69565217391304368</c:v>
                </c:pt>
                <c:pt idx="38">
                  <c:v>0.65384615384615385</c:v>
                </c:pt>
                <c:pt idx="39">
                  <c:v>0.45945945945945948</c:v>
                </c:pt>
                <c:pt idx="40">
                  <c:v>0.80952380952380965</c:v>
                </c:pt>
                <c:pt idx="41">
                  <c:v>0</c:v>
                </c:pt>
                <c:pt idx="42">
                  <c:v>0</c:v>
                </c:pt>
                <c:pt idx="43">
                  <c:v>0.36956521739130432</c:v>
                </c:pt>
                <c:pt idx="44">
                  <c:v>0.61538461538461564</c:v>
                </c:pt>
                <c:pt idx="45">
                  <c:v>0.94117647058823561</c:v>
                </c:pt>
                <c:pt idx="46">
                  <c:v>0.88235294117647056</c:v>
                </c:pt>
                <c:pt idx="47">
                  <c:v>0</c:v>
                </c:pt>
                <c:pt idx="48">
                  <c:v>1.0714285714285721</c:v>
                </c:pt>
                <c:pt idx="49">
                  <c:v>0.85714285714285765</c:v>
                </c:pt>
                <c:pt idx="50">
                  <c:v>0.76190476190476186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2.3749999999999987</c:v>
                </c:pt>
                <c:pt idx="71">
                  <c:v>0</c:v>
                </c:pt>
                <c:pt idx="72">
                  <c:v>2.1111111111111112</c:v>
                </c:pt>
                <c:pt idx="73">
                  <c:v>0.95454545454545559</c:v>
                </c:pt>
                <c:pt idx="74">
                  <c:v>1</c:v>
                </c:pt>
                <c:pt idx="75">
                  <c:v>1.5833333333333333</c:v>
                </c:pt>
                <c:pt idx="76">
                  <c:v>0.6785714285714296</c:v>
                </c:pt>
                <c:pt idx="77">
                  <c:v>0</c:v>
                </c:pt>
                <c:pt idx="78">
                  <c:v>0.62857142857142945</c:v>
                </c:pt>
                <c:pt idx="79">
                  <c:v>0.8666666666666667</c:v>
                </c:pt>
                <c:pt idx="80">
                  <c:v>1.04</c:v>
                </c:pt>
                <c:pt idx="81">
                  <c:v>0.76470588235294201</c:v>
                </c:pt>
                <c:pt idx="82">
                  <c:v>1.3</c:v>
                </c:pt>
                <c:pt idx="83">
                  <c:v>0</c:v>
                </c:pt>
                <c:pt idx="84">
                  <c:v>1</c:v>
                </c:pt>
                <c:pt idx="85">
                  <c:v>0.76470588235294201</c:v>
                </c:pt>
                <c:pt idx="86">
                  <c:v>0.9</c:v>
                </c:pt>
                <c:pt idx="87">
                  <c:v>0.8666666666666667</c:v>
                </c:pt>
                <c:pt idx="88">
                  <c:v>0</c:v>
                </c:pt>
                <c:pt idx="89">
                  <c:v>0</c:v>
                </c:pt>
                <c:pt idx="90">
                  <c:v>0.8125</c:v>
                </c:pt>
                <c:pt idx="91">
                  <c:v>1.36</c:v>
                </c:pt>
                <c:pt idx="92">
                  <c:v>2.5384615384615392</c:v>
                </c:pt>
                <c:pt idx="93">
                  <c:v>4.5</c:v>
                </c:pt>
                <c:pt idx="94">
                  <c:v>0.76595744680851185</c:v>
                </c:pt>
                <c:pt idx="95">
                  <c:v>0.85714285714285765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3.1666666666666665</c:v>
                </c:pt>
                <c:pt idx="103">
                  <c:v>0</c:v>
                </c:pt>
                <c:pt idx="104">
                  <c:v>0</c:v>
                </c:pt>
                <c:pt idx="105">
                  <c:v>2.625</c:v>
                </c:pt>
                <c:pt idx="106">
                  <c:v>1.4285714285714286</c:v>
                </c:pt>
                <c:pt idx="107">
                  <c:v>0</c:v>
                </c:pt>
                <c:pt idx="108">
                  <c:v>2.1818181818181781</c:v>
                </c:pt>
                <c:pt idx="109">
                  <c:v>0.85714285714285765</c:v>
                </c:pt>
                <c:pt idx="110">
                  <c:v>0.67567567567567799</c:v>
                </c:pt>
                <c:pt idx="111">
                  <c:v>0.54761904761904845</c:v>
                </c:pt>
                <c:pt idx="112">
                  <c:v>0.46</c:v>
                </c:pt>
                <c:pt idx="113">
                  <c:v>0.75000000000000089</c:v>
                </c:pt>
                <c:pt idx="114">
                  <c:v>0.45454545454545453</c:v>
                </c:pt>
                <c:pt idx="115">
                  <c:v>0.75609756097560976</c:v>
                </c:pt>
                <c:pt idx="116">
                  <c:v>0.42666666666666725</c:v>
                </c:pt>
                <c:pt idx="117">
                  <c:v>0.85000000000000064</c:v>
                </c:pt>
                <c:pt idx="118">
                  <c:v>0.40298507462686606</c:v>
                </c:pt>
                <c:pt idx="119">
                  <c:v>0.5</c:v>
                </c:pt>
                <c:pt idx="120">
                  <c:v>0.69565217391304368</c:v>
                </c:pt>
                <c:pt idx="121">
                  <c:v>0.67500000000000104</c:v>
                </c:pt>
                <c:pt idx="122">
                  <c:v>0.71052631578947367</c:v>
                </c:pt>
                <c:pt idx="123">
                  <c:v>0.8333333333333337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6.2</c:v>
                </c:pt>
                <c:pt idx="130">
                  <c:v>1.3181818181818181</c:v>
                </c:pt>
                <c:pt idx="131">
                  <c:v>0</c:v>
                </c:pt>
                <c:pt idx="132">
                  <c:v>0</c:v>
                </c:pt>
                <c:pt idx="133">
                  <c:v>5.8</c:v>
                </c:pt>
                <c:pt idx="134">
                  <c:v>3.2</c:v>
                </c:pt>
                <c:pt idx="135">
                  <c:v>3.1818181818181781</c:v>
                </c:pt>
                <c:pt idx="136">
                  <c:v>5</c:v>
                </c:pt>
                <c:pt idx="137">
                  <c:v>0</c:v>
                </c:pt>
                <c:pt idx="138">
                  <c:v>0.66666666666666663</c:v>
                </c:pt>
                <c:pt idx="139">
                  <c:v>0.75555555555555565</c:v>
                </c:pt>
                <c:pt idx="140">
                  <c:v>0.84210526315789558</c:v>
                </c:pt>
                <c:pt idx="141">
                  <c:v>2</c:v>
                </c:pt>
                <c:pt idx="142">
                  <c:v>1.1481481481481481</c:v>
                </c:pt>
              </c:numCache>
            </c:numRef>
          </c:val>
        </c:ser>
        <c:ser>
          <c:idx val="1"/>
          <c:order val="1"/>
          <c:tx>
            <c:strRef>
              <c:f>'Control Budget'!$H$1</c:f>
              <c:strCache>
                <c:ptCount val="1"/>
                <c:pt idx="0">
                  <c:v>Estimated Daily Productivity</c:v>
                </c:pt>
              </c:strCache>
            </c:strRef>
          </c:tx>
          <c:spPr>
            <a:ln w="12700"/>
          </c:spPr>
          <c:marker>
            <c:symbol val="square"/>
            <c:size val="2"/>
          </c:marker>
          <c:val>
            <c:numRef>
              <c:f>'Control Budget'!$H$2:$H$144</c:f>
              <c:numCache>
                <c:formatCode>0.00</c:formatCode>
                <c:ptCount val="143"/>
                <c:pt idx="0">
                  <c:v>0.60000000000000064</c:v>
                </c:pt>
                <c:pt idx="1">
                  <c:v>0.60000000000000064</c:v>
                </c:pt>
                <c:pt idx="2">
                  <c:v>0.60000000000000064</c:v>
                </c:pt>
                <c:pt idx="3">
                  <c:v>0.60000000000000064</c:v>
                </c:pt>
                <c:pt idx="4">
                  <c:v>0.60000000000000064</c:v>
                </c:pt>
                <c:pt idx="5">
                  <c:v>0.60000000000000064</c:v>
                </c:pt>
                <c:pt idx="6">
                  <c:v>0.60000000000000064</c:v>
                </c:pt>
                <c:pt idx="7">
                  <c:v>0.60000000000000064</c:v>
                </c:pt>
                <c:pt idx="8">
                  <c:v>0.60000000000000064</c:v>
                </c:pt>
                <c:pt idx="9">
                  <c:v>0.60000000000000064</c:v>
                </c:pt>
                <c:pt idx="10">
                  <c:v>0.60000000000000064</c:v>
                </c:pt>
                <c:pt idx="11">
                  <c:v>0.60000000000000064</c:v>
                </c:pt>
                <c:pt idx="12">
                  <c:v>0.60000000000000064</c:v>
                </c:pt>
                <c:pt idx="13">
                  <c:v>0.60000000000000064</c:v>
                </c:pt>
                <c:pt idx="14">
                  <c:v>0.60000000000000064</c:v>
                </c:pt>
                <c:pt idx="15">
                  <c:v>0.60000000000000064</c:v>
                </c:pt>
                <c:pt idx="16">
                  <c:v>0.60000000000000064</c:v>
                </c:pt>
                <c:pt idx="17">
                  <c:v>0.60000000000000064</c:v>
                </c:pt>
                <c:pt idx="18">
                  <c:v>0.60000000000000064</c:v>
                </c:pt>
                <c:pt idx="19">
                  <c:v>0.60000000000000064</c:v>
                </c:pt>
                <c:pt idx="20">
                  <c:v>0.60000000000000064</c:v>
                </c:pt>
                <c:pt idx="21">
                  <c:v>0.60000000000000064</c:v>
                </c:pt>
                <c:pt idx="22">
                  <c:v>0.60000000000000064</c:v>
                </c:pt>
                <c:pt idx="23">
                  <c:v>0.60000000000000064</c:v>
                </c:pt>
                <c:pt idx="24">
                  <c:v>0.60000000000000064</c:v>
                </c:pt>
                <c:pt idx="25">
                  <c:v>0.60000000000000064</c:v>
                </c:pt>
                <c:pt idx="26">
                  <c:v>0.60000000000000064</c:v>
                </c:pt>
                <c:pt idx="27">
                  <c:v>0.60000000000000064</c:v>
                </c:pt>
                <c:pt idx="28">
                  <c:v>0.60000000000000064</c:v>
                </c:pt>
                <c:pt idx="29">
                  <c:v>0.60000000000000064</c:v>
                </c:pt>
                <c:pt idx="30">
                  <c:v>0.60000000000000064</c:v>
                </c:pt>
                <c:pt idx="31">
                  <c:v>0.60000000000000064</c:v>
                </c:pt>
                <c:pt idx="32">
                  <c:v>0.60000000000000064</c:v>
                </c:pt>
                <c:pt idx="33">
                  <c:v>0.60000000000000064</c:v>
                </c:pt>
                <c:pt idx="34">
                  <c:v>0.60000000000000064</c:v>
                </c:pt>
                <c:pt idx="35">
                  <c:v>0.60000000000000064</c:v>
                </c:pt>
                <c:pt idx="36">
                  <c:v>0.60000000000000064</c:v>
                </c:pt>
                <c:pt idx="37">
                  <c:v>0.60000000000000064</c:v>
                </c:pt>
                <c:pt idx="38">
                  <c:v>0.60000000000000064</c:v>
                </c:pt>
                <c:pt idx="39">
                  <c:v>0.60000000000000064</c:v>
                </c:pt>
                <c:pt idx="40">
                  <c:v>0.60000000000000064</c:v>
                </c:pt>
                <c:pt idx="41">
                  <c:v>0.60000000000000064</c:v>
                </c:pt>
                <c:pt idx="42">
                  <c:v>0.60000000000000064</c:v>
                </c:pt>
                <c:pt idx="43">
                  <c:v>0.60000000000000064</c:v>
                </c:pt>
                <c:pt idx="44">
                  <c:v>0.60000000000000064</c:v>
                </c:pt>
                <c:pt idx="45">
                  <c:v>0.60000000000000064</c:v>
                </c:pt>
                <c:pt idx="46">
                  <c:v>0.60000000000000064</c:v>
                </c:pt>
                <c:pt idx="47">
                  <c:v>0.60000000000000064</c:v>
                </c:pt>
                <c:pt idx="48">
                  <c:v>0.60000000000000064</c:v>
                </c:pt>
                <c:pt idx="49">
                  <c:v>0.60000000000000064</c:v>
                </c:pt>
                <c:pt idx="50">
                  <c:v>0.60000000000000064</c:v>
                </c:pt>
                <c:pt idx="51">
                  <c:v>0.60000000000000064</c:v>
                </c:pt>
                <c:pt idx="52">
                  <c:v>0.60000000000000064</c:v>
                </c:pt>
                <c:pt idx="53">
                  <c:v>0.60000000000000064</c:v>
                </c:pt>
                <c:pt idx="54">
                  <c:v>0.60000000000000064</c:v>
                </c:pt>
                <c:pt idx="55">
                  <c:v>0.60000000000000064</c:v>
                </c:pt>
                <c:pt idx="56">
                  <c:v>0.60000000000000064</c:v>
                </c:pt>
                <c:pt idx="57">
                  <c:v>0.60000000000000064</c:v>
                </c:pt>
                <c:pt idx="58">
                  <c:v>0.60000000000000064</c:v>
                </c:pt>
                <c:pt idx="59">
                  <c:v>0.60000000000000064</c:v>
                </c:pt>
                <c:pt idx="60">
                  <c:v>0.60000000000000064</c:v>
                </c:pt>
                <c:pt idx="61">
                  <c:v>0.60000000000000064</c:v>
                </c:pt>
                <c:pt idx="62">
                  <c:v>0.60000000000000064</c:v>
                </c:pt>
                <c:pt idx="63">
                  <c:v>0.60000000000000064</c:v>
                </c:pt>
                <c:pt idx="64">
                  <c:v>0.60000000000000064</c:v>
                </c:pt>
                <c:pt idx="65">
                  <c:v>0.60000000000000064</c:v>
                </c:pt>
                <c:pt idx="66">
                  <c:v>0.60000000000000064</c:v>
                </c:pt>
                <c:pt idx="67">
                  <c:v>0.60000000000000064</c:v>
                </c:pt>
                <c:pt idx="68">
                  <c:v>0.60000000000000064</c:v>
                </c:pt>
                <c:pt idx="69">
                  <c:v>0.60000000000000064</c:v>
                </c:pt>
                <c:pt idx="70">
                  <c:v>0.60000000000000064</c:v>
                </c:pt>
                <c:pt idx="71">
                  <c:v>0.60000000000000064</c:v>
                </c:pt>
                <c:pt idx="72">
                  <c:v>0.60000000000000064</c:v>
                </c:pt>
                <c:pt idx="73">
                  <c:v>0.60000000000000064</c:v>
                </c:pt>
                <c:pt idx="74">
                  <c:v>0.60000000000000064</c:v>
                </c:pt>
                <c:pt idx="75">
                  <c:v>0.60000000000000064</c:v>
                </c:pt>
                <c:pt idx="76">
                  <c:v>0.60000000000000064</c:v>
                </c:pt>
                <c:pt idx="77">
                  <c:v>0.60000000000000064</c:v>
                </c:pt>
                <c:pt idx="78">
                  <c:v>0.60000000000000064</c:v>
                </c:pt>
                <c:pt idx="79">
                  <c:v>0.60000000000000064</c:v>
                </c:pt>
                <c:pt idx="80">
                  <c:v>0.60000000000000064</c:v>
                </c:pt>
                <c:pt idx="81">
                  <c:v>0.60000000000000064</c:v>
                </c:pt>
                <c:pt idx="82">
                  <c:v>0.60000000000000064</c:v>
                </c:pt>
                <c:pt idx="83">
                  <c:v>0.60000000000000064</c:v>
                </c:pt>
                <c:pt idx="84">
                  <c:v>0.60000000000000064</c:v>
                </c:pt>
                <c:pt idx="85">
                  <c:v>0.60000000000000064</c:v>
                </c:pt>
                <c:pt idx="86">
                  <c:v>0.60000000000000064</c:v>
                </c:pt>
                <c:pt idx="87">
                  <c:v>0.60000000000000064</c:v>
                </c:pt>
                <c:pt idx="88">
                  <c:v>0.60000000000000064</c:v>
                </c:pt>
                <c:pt idx="89">
                  <c:v>0.60000000000000064</c:v>
                </c:pt>
                <c:pt idx="90">
                  <c:v>0.60000000000000064</c:v>
                </c:pt>
                <c:pt idx="91">
                  <c:v>0.60000000000000064</c:v>
                </c:pt>
                <c:pt idx="92">
                  <c:v>0.60000000000000064</c:v>
                </c:pt>
                <c:pt idx="93">
                  <c:v>0.60000000000000064</c:v>
                </c:pt>
                <c:pt idx="94">
                  <c:v>0.60000000000000064</c:v>
                </c:pt>
                <c:pt idx="95">
                  <c:v>0.60000000000000064</c:v>
                </c:pt>
                <c:pt idx="96">
                  <c:v>0.60000000000000064</c:v>
                </c:pt>
                <c:pt idx="97">
                  <c:v>0.60000000000000064</c:v>
                </c:pt>
                <c:pt idx="98">
                  <c:v>0.60000000000000064</c:v>
                </c:pt>
                <c:pt idx="99">
                  <c:v>0.60000000000000064</c:v>
                </c:pt>
                <c:pt idx="100">
                  <c:v>0.60000000000000064</c:v>
                </c:pt>
                <c:pt idx="101">
                  <c:v>0.60000000000000064</c:v>
                </c:pt>
                <c:pt idx="102">
                  <c:v>0.60000000000000064</c:v>
                </c:pt>
                <c:pt idx="103">
                  <c:v>0.60000000000000064</c:v>
                </c:pt>
                <c:pt idx="104">
                  <c:v>0.60000000000000064</c:v>
                </c:pt>
                <c:pt idx="105">
                  <c:v>0.60000000000000064</c:v>
                </c:pt>
                <c:pt idx="106">
                  <c:v>0.60000000000000064</c:v>
                </c:pt>
                <c:pt idx="107">
                  <c:v>0.60000000000000064</c:v>
                </c:pt>
                <c:pt idx="108">
                  <c:v>0.60000000000000064</c:v>
                </c:pt>
                <c:pt idx="109">
                  <c:v>0.60000000000000064</c:v>
                </c:pt>
                <c:pt idx="110">
                  <c:v>0.60000000000000064</c:v>
                </c:pt>
                <c:pt idx="111">
                  <c:v>0.60000000000000064</c:v>
                </c:pt>
                <c:pt idx="112">
                  <c:v>0.60000000000000064</c:v>
                </c:pt>
                <c:pt idx="113">
                  <c:v>0.60000000000000064</c:v>
                </c:pt>
                <c:pt idx="114">
                  <c:v>0.60000000000000064</c:v>
                </c:pt>
                <c:pt idx="115">
                  <c:v>0.60000000000000064</c:v>
                </c:pt>
                <c:pt idx="116">
                  <c:v>0.60000000000000064</c:v>
                </c:pt>
                <c:pt idx="117">
                  <c:v>0.60000000000000064</c:v>
                </c:pt>
                <c:pt idx="118">
                  <c:v>0.60000000000000064</c:v>
                </c:pt>
                <c:pt idx="119">
                  <c:v>0.60000000000000064</c:v>
                </c:pt>
                <c:pt idx="120">
                  <c:v>0.60000000000000064</c:v>
                </c:pt>
                <c:pt idx="121">
                  <c:v>0.60000000000000064</c:v>
                </c:pt>
                <c:pt idx="122">
                  <c:v>0.60000000000000064</c:v>
                </c:pt>
                <c:pt idx="123">
                  <c:v>0.60000000000000064</c:v>
                </c:pt>
                <c:pt idx="124">
                  <c:v>0.60000000000000064</c:v>
                </c:pt>
                <c:pt idx="125">
                  <c:v>0.60000000000000064</c:v>
                </c:pt>
                <c:pt idx="126">
                  <c:v>0.60000000000000064</c:v>
                </c:pt>
                <c:pt idx="127">
                  <c:v>0.60000000000000064</c:v>
                </c:pt>
                <c:pt idx="128">
                  <c:v>0.60000000000000064</c:v>
                </c:pt>
                <c:pt idx="129">
                  <c:v>0.60000000000000064</c:v>
                </c:pt>
                <c:pt idx="130">
                  <c:v>0.60000000000000064</c:v>
                </c:pt>
                <c:pt idx="131">
                  <c:v>0.60000000000000064</c:v>
                </c:pt>
                <c:pt idx="132">
                  <c:v>0.60000000000000064</c:v>
                </c:pt>
                <c:pt idx="133">
                  <c:v>0.60000000000000064</c:v>
                </c:pt>
                <c:pt idx="134">
                  <c:v>0.60000000000000064</c:v>
                </c:pt>
                <c:pt idx="135">
                  <c:v>0.60000000000000064</c:v>
                </c:pt>
                <c:pt idx="136">
                  <c:v>0.60000000000000064</c:v>
                </c:pt>
                <c:pt idx="137">
                  <c:v>0.60000000000000064</c:v>
                </c:pt>
                <c:pt idx="138">
                  <c:v>0.60000000000000064</c:v>
                </c:pt>
                <c:pt idx="139">
                  <c:v>0.60000000000000064</c:v>
                </c:pt>
                <c:pt idx="140">
                  <c:v>0.60000000000000064</c:v>
                </c:pt>
                <c:pt idx="141">
                  <c:v>0.60000000000000064</c:v>
                </c:pt>
                <c:pt idx="142">
                  <c:v>0.60000000000000064</c:v>
                </c:pt>
              </c:numCache>
            </c:numRef>
          </c:val>
        </c:ser>
        <c:marker val="1"/>
        <c:axId val="57144064"/>
        <c:axId val="57145984"/>
      </c:lineChart>
      <c:catAx>
        <c:axId val="57144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</a:t>
                </a:r>
              </a:p>
            </c:rich>
          </c:tx>
          <c:layout/>
        </c:title>
        <c:tickLblPos val="nextTo"/>
        <c:crossAx val="57145984"/>
        <c:crosses val="autoZero"/>
        <c:auto val="1"/>
        <c:lblAlgn val="ctr"/>
        <c:lblOffset val="100"/>
      </c:catAx>
      <c:valAx>
        <c:axId val="571459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Employees/Panels Installed</a:t>
                </a:r>
              </a:p>
            </c:rich>
          </c:tx>
          <c:layout/>
        </c:title>
        <c:numFmt formatCode="0.00" sourceLinked="1"/>
        <c:tickLblPos val="nextTo"/>
        <c:crossAx val="5714406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Daily High and Low Temperatures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numRef>
              <c:f>Weather!$B$2:$B$318</c:f>
              <c:numCache>
                <c:formatCode>m/d/yy;@</c:formatCode>
                <c:ptCount val="317"/>
                <c:pt idx="0">
                  <c:v>38066</c:v>
                </c:pt>
                <c:pt idx="1">
                  <c:v>38067</c:v>
                </c:pt>
                <c:pt idx="2">
                  <c:v>38068</c:v>
                </c:pt>
                <c:pt idx="3">
                  <c:v>38069</c:v>
                </c:pt>
                <c:pt idx="4">
                  <c:v>38070</c:v>
                </c:pt>
                <c:pt idx="5">
                  <c:v>38071</c:v>
                </c:pt>
                <c:pt idx="6">
                  <c:v>38072</c:v>
                </c:pt>
                <c:pt idx="7">
                  <c:v>38073</c:v>
                </c:pt>
                <c:pt idx="8">
                  <c:v>38074</c:v>
                </c:pt>
                <c:pt idx="9">
                  <c:v>38075</c:v>
                </c:pt>
                <c:pt idx="10">
                  <c:v>38076</c:v>
                </c:pt>
                <c:pt idx="11">
                  <c:v>38077</c:v>
                </c:pt>
                <c:pt idx="12">
                  <c:v>38078</c:v>
                </c:pt>
                <c:pt idx="13">
                  <c:v>38079</c:v>
                </c:pt>
                <c:pt idx="14">
                  <c:v>38080</c:v>
                </c:pt>
                <c:pt idx="15">
                  <c:v>38081</c:v>
                </c:pt>
                <c:pt idx="16">
                  <c:v>38082</c:v>
                </c:pt>
                <c:pt idx="17">
                  <c:v>38083</c:v>
                </c:pt>
                <c:pt idx="18">
                  <c:v>38084</c:v>
                </c:pt>
                <c:pt idx="19">
                  <c:v>38085</c:v>
                </c:pt>
                <c:pt idx="20">
                  <c:v>38086</c:v>
                </c:pt>
                <c:pt idx="21">
                  <c:v>38087</c:v>
                </c:pt>
                <c:pt idx="22">
                  <c:v>38088</c:v>
                </c:pt>
                <c:pt idx="23">
                  <c:v>38089</c:v>
                </c:pt>
                <c:pt idx="24">
                  <c:v>38090</c:v>
                </c:pt>
                <c:pt idx="25">
                  <c:v>38091</c:v>
                </c:pt>
                <c:pt idx="26">
                  <c:v>38092</c:v>
                </c:pt>
                <c:pt idx="27">
                  <c:v>38093</c:v>
                </c:pt>
                <c:pt idx="28">
                  <c:v>38094</c:v>
                </c:pt>
                <c:pt idx="29">
                  <c:v>38095</c:v>
                </c:pt>
                <c:pt idx="30">
                  <c:v>38096</c:v>
                </c:pt>
                <c:pt idx="31">
                  <c:v>38097</c:v>
                </c:pt>
                <c:pt idx="32">
                  <c:v>38098</c:v>
                </c:pt>
                <c:pt idx="33">
                  <c:v>38099</c:v>
                </c:pt>
                <c:pt idx="34">
                  <c:v>38100</c:v>
                </c:pt>
                <c:pt idx="35">
                  <c:v>38101</c:v>
                </c:pt>
                <c:pt idx="36">
                  <c:v>38102</c:v>
                </c:pt>
                <c:pt idx="37">
                  <c:v>38103</c:v>
                </c:pt>
                <c:pt idx="38">
                  <c:v>38104</c:v>
                </c:pt>
                <c:pt idx="39">
                  <c:v>38105</c:v>
                </c:pt>
                <c:pt idx="40">
                  <c:v>38106</c:v>
                </c:pt>
                <c:pt idx="41" formatCode="mm/dd/yy">
                  <c:v>38107</c:v>
                </c:pt>
                <c:pt idx="42" formatCode="mm/dd/yy">
                  <c:v>38108</c:v>
                </c:pt>
                <c:pt idx="43" formatCode="mm/dd/yy">
                  <c:v>38109</c:v>
                </c:pt>
                <c:pt idx="44" formatCode="mm/dd/yy">
                  <c:v>38110</c:v>
                </c:pt>
                <c:pt idx="45" formatCode="mm/dd/yy">
                  <c:v>38111</c:v>
                </c:pt>
                <c:pt idx="46" formatCode="mm/dd/yy">
                  <c:v>38112</c:v>
                </c:pt>
                <c:pt idx="47" formatCode="mm/dd/yy">
                  <c:v>38113</c:v>
                </c:pt>
                <c:pt idx="48" formatCode="mm/dd/yy">
                  <c:v>38114</c:v>
                </c:pt>
                <c:pt idx="49" formatCode="mm/dd/yy">
                  <c:v>38115</c:v>
                </c:pt>
                <c:pt idx="50" formatCode="mm/dd/yy">
                  <c:v>38116</c:v>
                </c:pt>
                <c:pt idx="51" formatCode="mm/dd/yy">
                  <c:v>38117</c:v>
                </c:pt>
                <c:pt idx="52" formatCode="mm/dd/yy">
                  <c:v>38118</c:v>
                </c:pt>
                <c:pt idx="53" formatCode="mm/dd/yy">
                  <c:v>38119</c:v>
                </c:pt>
                <c:pt idx="54" formatCode="mm/dd/yy">
                  <c:v>38120</c:v>
                </c:pt>
                <c:pt idx="55" formatCode="mm/dd/yy">
                  <c:v>38121</c:v>
                </c:pt>
                <c:pt idx="56" formatCode="mm/dd/yy">
                  <c:v>38122</c:v>
                </c:pt>
                <c:pt idx="57" formatCode="mm/dd/yy">
                  <c:v>38123</c:v>
                </c:pt>
                <c:pt idx="58" formatCode="mm/dd/yy">
                  <c:v>38124</c:v>
                </c:pt>
                <c:pt idx="59" formatCode="mm/dd/yy">
                  <c:v>38125</c:v>
                </c:pt>
                <c:pt idx="60" formatCode="mm/dd/yy">
                  <c:v>38126</c:v>
                </c:pt>
                <c:pt idx="61" formatCode="mm/dd/yy">
                  <c:v>38127</c:v>
                </c:pt>
                <c:pt idx="62" formatCode="mm/dd/yy">
                  <c:v>38128</c:v>
                </c:pt>
                <c:pt idx="63" formatCode="mm/dd/yy">
                  <c:v>38129</c:v>
                </c:pt>
                <c:pt idx="64" formatCode="mm/dd/yy">
                  <c:v>38130</c:v>
                </c:pt>
                <c:pt idx="65" formatCode="mm/dd/yy">
                  <c:v>38131</c:v>
                </c:pt>
                <c:pt idx="66" formatCode="mm/dd/yy">
                  <c:v>38132</c:v>
                </c:pt>
                <c:pt idx="67" formatCode="mm/dd/yy">
                  <c:v>38133</c:v>
                </c:pt>
                <c:pt idx="68" formatCode="mm/dd/yy">
                  <c:v>38134</c:v>
                </c:pt>
                <c:pt idx="69" formatCode="mm/dd/yy">
                  <c:v>38135</c:v>
                </c:pt>
                <c:pt idx="70" formatCode="mm/dd/yy">
                  <c:v>38136</c:v>
                </c:pt>
                <c:pt idx="71" formatCode="mm/dd/yy">
                  <c:v>38137</c:v>
                </c:pt>
                <c:pt idx="72" formatCode="mm/dd/yy">
                  <c:v>38138</c:v>
                </c:pt>
                <c:pt idx="73" formatCode="mm/dd/yy">
                  <c:v>38139</c:v>
                </c:pt>
                <c:pt idx="74" formatCode="mm/dd/yy">
                  <c:v>38140</c:v>
                </c:pt>
                <c:pt idx="75" formatCode="mm/dd/yy">
                  <c:v>38141</c:v>
                </c:pt>
                <c:pt idx="76" formatCode="mm/dd/yy">
                  <c:v>38142</c:v>
                </c:pt>
                <c:pt idx="77" formatCode="mm/dd/yy">
                  <c:v>38143</c:v>
                </c:pt>
                <c:pt idx="78" formatCode="mm/dd/yy">
                  <c:v>38144</c:v>
                </c:pt>
                <c:pt idx="79" formatCode="mm/dd/yy">
                  <c:v>38145</c:v>
                </c:pt>
                <c:pt idx="80" formatCode="mm/dd/yy">
                  <c:v>38146</c:v>
                </c:pt>
                <c:pt idx="81" formatCode="mm/dd/yy">
                  <c:v>38147</c:v>
                </c:pt>
                <c:pt idx="82" formatCode="mm/dd/yy">
                  <c:v>38148</c:v>
                </c:pt>
                <c:pt idx="83" formatCode="mm/dd/yy">
                  <c:v>38149</c:v>
                </c:pt>
                <c:pt idx="84" formatCode="mm/dd/yy">
                  <c:v>38150</c:v>
                </c:pt>
                <c:pt idx="85" formatCode="mm/dd/yy">
                  <c:v>38151</c:v>
                </c:pt>
                <c:pt idx="86" formatCode="mm/dd/yy">
                  <c:v>38152</c:v>
                </c:pt>
                <c:pt idx="87" formatCode="mm/dd/yy">
                  <c:v>38153</c:v>
                </c:pt>
                <c:pt idx="88" formatCode="mm/dd/yy">
                  <c:v>38154</c:v>
                </c:pt>
                <c:pt idx="89" formatCode="mm/dd/yy">
                  <c:v>38155</c:v>
                </c:pt>
                <c:pt idx="90" formatCode="mm/dd/yy">
                  <c:v>38156</c:v>
                </c:pt>
                <c:pt idx="91" formatCode="mm/dd/yy">
                  <c:v>38157</c:v>
                </c:pt>
                <c:pt idx="92" formatCode="mm/dd/yy">
                  <c:v>38158</c:v>
                </c:pt>
                <c:pt idx="93" formatCode="mm/dd/yy">
                  <c:v>38159</c:v>
                </c:pt>
                <c:pt idx="94" formatCode="mm/dd/yy">
                  <c:v>38160</c:v>
                </c:pt>
                <c:pt idx="95" formatCode="mm/dd/yy">
                  <c:v>38161</c:v>
                </c:pt>
                <c:pt idx="96" formatCode="mm/dd/yy">
                  <c:v>38162</c:v>
                </c:pt>
                <c:pt idx="97" formatCode="mm/dd/yy">
                  <c:v>38163</c:v>
                </c:pt>
                <c:pt idx="98" formatCode="mm/dd/yy">
                  <c:v>38164</c:v>
                </c:pt>
                <c:pt idx="99" formatCode="mm/dd/yy">
                  <c:v>38165</c:v>
                </c:pt>
                <c:pt idx="100" formatCode="mm/dd/yy">
                  <c:v>38166</c:v>
                </c:pt>
                <c:pt idx="101" formatCode="mm/dd/yy">
                  <c:v>38167</c:v>
                </c:pt>
                <c:pt idx="102" formatCode="mm/dd/yy">
                  <c:v>38168</c:v>
                </c:pt>
                <c:pt idx="103" formatCode="mm/dd/yy">
                  <c:v>38169</c:v>
                </c:pt>
                <c:pt idx="104" formatCode="mm/dd/yy">
                  <c:v>38170</c:v>
                </c:pt>
                <c:pt idx="105" formatCode="mm/dd/yy">
                  <c:v>38171</c:v>
                </c:pt>
                <c:pt idx="106" formatCode="mm/dd/yy">
                  <c:v>38172</c:v>
                </c:pt>
                <c:pt idx="107" formatCode="mm/dd/yy">
                  <c:v>38173</c:v>
                </c:pt>
                <c:pt idx="108" formatCode="mm/dd/yy">
                  <c:v>38174</c:v>
                </c:pt>
                <c:pt idx="109" formatCode="mm/dd/yy">
                  <c:v>38175</c:v>
                </c:pt>
                <c:pt idx="110" formatCode="mm/dd/yy">
                  <c:v>38176</c:v>
                </c:pt>
                <c:pt idx="111" formatCode="mm/dd/yy">
                  <c:v>38177</c:v>
                </c:pt>
                <c:pt idx="112" formatCode="mm/dd/yy">
                  <c:v>38178</c:v>
                </c:pt>
                <c:pt idx="113" formatCode="mm/dd/yy">
                  <c:v>38179</c:v>
                </c:pt>
                <c:pt idx="114" formatCode="mm/dd/yy">
                  <c:v>38180</c:v>
                </c:pt>
                <c:pt idx="115" formatCode="mm/dd/yy">
                  <c:v>38181</c:v>
                </c:pt>
                <c:pt idx="116" formatCode="mm/dd/yy">
                  <c:v>38182</c:v>
                </c:pt>
                <c:pt idx="117" formatCode="mm/dd/yy">
                  <c:v>38183</c:v>
                </c:pt>
                <c:pt idx="118" formatCode="mm/dd/yy">
                  <c:v>38184</c:v>
                </c:pt>
                <c:pt idx="119" formatCode="mm/dd/yy">
                  <c:v>38185</c:v>
                </c:pt>
                <c:pt idx="120" formatCode="mm/dd/yy">
                  <c:v>38186</c:v>
                </c:pt>
                <c:pt idx="121" formatCode="mm/dd/yy">
                  <c:v>38187</c:v>
                </c:pt>
                <c:pt idx="122" formatCode="mm/dd/yy">
                  <c:v>38188</c:v>
                </c:pt>
                <c:pt idx="123" formatCode="mm/dd/yy">
                  <c:v>38189</c:v>
                </c:pt>
                <c:pt idx="124" formatCode="mm/dd/yy">
                  <c:v>38190</c:v>
                </c:pt>
                <c:pt idx="125" formatCode="mm/dd/yy">
                  <c:v>38191</c:v>
                </c:pt>
                <c:pt idx="126" formatCode="mm/dd/yy">
                  <c:v>38192</c:v>
                </c:pt>
                <c:pt idx="127" formatCode="mm/dd/yy">
                  <c:v>38193</c:v>
                </c:pt>
                <c:pt idx="128" formatCode="mm/dd/yy">
                  <c:v>38194</c:v>
                </c:pt>
                <c:pt idx="129" formatCode="mm/dd/yy">
                  <c:v>38195</c:v>
                </c:pt>
                <c:pt idx="130" formatCode="mm/dd/yy">
                  <c:v>38196</c:v>
                </c:pt>
                <c:pt idx="131" formatCode="mm/dd/yy">
                  <c:v>38197</c:v>
                </c:pt>
                <c:pt idx="132" formatCode="mm/dd/yy">
                  <c:v>38198</c:v>
                </c:pt>
                <c:pt idx="133" formatCode="mm/dd/yy">
                  <c:v>38199</c:v>
                </c:pt>
                <c:pt idx="134" formatCode="mm/dd/yy">
                  <c:v>38200</c:v>
                </c:pt>
                <c:pt idx="135" formatCode="mm/dd/yy">
                  <c:v>38201</c:v>
                </c:pt>
                <c:pt idx="136" formatCode="mm/dd/yy">
                  <c:v>38202</c:v>
                </c:pt>
                <c:pt idx="137" formatCode="mm/dd/yy">
                  <c:v>38203</c:v>
                </c:pt>
                <c:pt idx="138" formatCode="mm/dd/yy">
                  <c:v>38204</c:v>
                </c:pt>
                <c:pt idx="139" formatCode="mm/dd/yy">
                  <c:v>38205</c:v>
                </c:pt>
                <c:pt idx="140" formatCode="mm/dd/yy">
                  <c:v>38206</c:v>
                </c:pt>
                <c:pt idx="141" formatCode="mm/dd/yy">
                  <c:v>38207</c:v>
                </c:pt>
                <c:pt idx="142" formatCode="mm/dd/yy">
                  <c:v>38208</c:v>
                </c:pt>
                <c:pt idx="143" formatCode="mm/dd/yy">
                  <c:v>38209</c:v>
                </c:pt>
                <c:pt idx="144" formatCode="mm/dd/yy">
                  <c:v>38210</c:v>
                </c:pt>
                <c:pt idx="145" formatCode="mm/dd/yy">
                  <c:v>38211</c:v>
                </c:pt>
                <c:pt idx="146" formatCode="mm/dd/yy">
                  <c:v>38212</c:v>
                </c:pt>
                <c:pt idx="147" formatCode="mm/dd/yy">
                  <c:v>38213</c:v>
                </c:pt>
                <c:pt idx="148" formatCode="mm/dd/yy">
                  <c:v>38214</c:v>
                </c:pt>
                <c:pt idx="149" formatCode="mm/dd/yy">
                  <c:v>38215</c:v>
                </c:pt>
                <c:pt idx="150" formatCode="mm/dd/yy">
                  <c:v>38216</c:v>
                </c:pt>
                <c:pt idx="151" formatCode="mm/dd/yy">
                  <c:v>38217</c:v>
                </c:pt>
                <c:pt idx="152" formatCode="mm/dd/yy">
                  <c:v>38218</c:v>
                </c:pt>
                <c:pt idx="153" formatCode="mm/dd/yy">
                  <c:v>38219</c:v>
                </c:pt>
                <c:pt idx="154" formatCode="mm/dd/yy">
                  <c:v>38220</c:v>
                </c:pt>
                <c:pt idx="155" formatCode="mm/dd/yy">
                  <c:v>38221</c:v>
                </c:pt>
                <c:pt idx="156" formatCode="mm/dd/yy">
                  <c:v>38222</c:v>
                </c:pt>
                <c:pt idx="157" formatCode="mm/dd/yy">
                  <c:v>38223</c:v>
                </c:pt>
                <c:pt idx="158" formatCode="mm/dd/yy">
                  <c:v>38224</c:v>
                </c:pt>
                <c:pt idx="159" formatCode="mm/dd/yy">
                  <c:v>38225</c:v>
                </c:pt>
                <c:pt idx="160" formatCode="mm/dd/yy">
                  <c:v>38226</c:v>
                </c:pt>
                <c:pt idx="161" formatCode="mm/dd/yy">
                  <c:v>38227</c:v>
                </c:pt>
                <c:pt idx="162" formatCode="mm/dd/yy">
                  <c:v>38228</c:v>
                </c:pt>
                <c:pt idx="163" formatCode="mm/dd/yy">
                  <c:v>38229</c:v>
                </c:pt>
                <c:pt idx="164" formatCode="mm/dd/yy">
                  <c:v>38230</c:v>
                </c:pt>
                <c:pt idx="165" formatCode="mm/dd/yy">
                  <c:v>38231</c:v>
                </c:pt>
                <c:pt idx="166" formatCode="mm/dd/yy">
                  <c:v>38232</c:v>
                </c:pt>
                <c:pt idx="167" formatCode="mm/dd/yy">
                  <c:v>38233</c:v>
                </c:pt>
                <c:pt idx="168" formatCode="mm/dd/yy">
                  <c:v>38234</c:v>
                </c:pt>
                <c:pt idx="169" formatCode="mm/dd/yy">
                  <c:v>38235</c:v>
                </c:pt>
                <c:pt idx="170" formatCode="mm/dd/yy">
                  <c:v>38236</c:v>
                </c:pt>
                <c:pt idx="171" formatCode="mm/dd/yy">
                  <c:v>38237</c:v>
                </c:pt>
                <c:pt idx="172" formatCode="mm/dd/yy">
                  <c:v>38238</c:v>
                </c:pt>
                <c:pt idx="173" formatCode="mm/dd/yy">
                  <c:v>38239</c:v>
                </c:pt>
                <c:pt idx="174" formatCode="mm/dd/yy">
                  <c:v>38240</c:v>
                </c:pt>
                <c:pt idx="175" formatCode="mm/dd/yy">
                  <c:v>38241</c:v>
                </c:pt>
                <c:pt idx="176" formatCode="mm/dd/yy">
                  <c:v>38242</c:v>
                </c:pt>
                <c:pt idx="177" formatCode="mm/dd/yy">
                  <c:v>38243</c:v>
                </c:pt>
                <c:pt idx="178" formatCode="mm/dd/yy">
                  <c:v>38244</c:v>
                </c:pt>
                <c:pt idx="179" formatCode="mm/dd/yy">
                  <c:v>38245</c:v>
                </c:pt>
                <c:pt idx="180" formatCode="mm/dd/yy">
                  <c:v>38246</c:v>
                </c:pt>
                <c:pt idx="181" formatCode="mm/dd/yy">
                  <c:v>38247</c:v>
                </c:pt>
                <c:pt idx="182" formatCode="mm/dd/yy">
                  <c:v>38248</c:v>
                </c:pt>
                <c:pt idx="183" formatCode="mm/dd/yy">
                  <c:v>38249</c:v>
                </c:pt>
                <c:pt idx="184" formatCode="mm/dd/yy">
                  <c:v>38250</c:v>
                </c:pt>
                <c:pt idx="185" formatCode="mm/dd/yy">
                  <c:v>38251</c:v>
                </c:pt>
                <c:pt idx="186" formatCode="mm/dd/yy">
                  <c:v>38252</c:v>
                </c:pt>
                <c:pt idx="187" formatCode="mm/dd/yy">
                  <c:v>38253</c:v>
                </c:pt>
                <c:pt idx="188" formatCode="mm/dd/yy">
                  <c:v>38254</c:v>
                </c:pt>
                <c:pt idx="189" formatCode="mm/dd/yy">
                  <c:v>38255</c:v>
                </c:pt>
                <c:pt idx="190" formatCode="mm/dd/yy">
                  <c:v>38256</c:v>
                </c:pt>
                <c:pt idx="191" formatCode="mm/dd/yy">
                  <c:v>38257</c:v>
                </c:pt>
                <c:pt idx="192" formatCode="mm/dd/yy">
                  <c:v>38258</c:v>
                </c:pt>
                <c:pt idx="193" formatCode="mm/dd/yy">
                  <c:v>38259</c:v>
                </c:pt>
                <c:pt idx="194" formatCode="mm/dd/yy">
                  <c:v>38260</c:v>
                </c:pt>
                <c:pt idx="195" formatCode="mm/dd/yy">
                  <c:v>38261</c:v>
                </c:pt>
                <c:pt idx="196" formatCode="mm/dd/yy">
                  <c:v>38262</c:v>
                </c:pt>
                <c:pt idx="197" formatCode="mm/dd/yy">
                  <c:v>38263</c:v>
                </c:pt>
                <c:pt idx="198" formatCode="mm/dd/yy">
                  <c:v>38264</c:v>
                </c:pt>
                <c:pt idx="199" formatCode="mm/dd/yy">
                  <c:v>38265</c:v>
                </c:pt>
                <c:pt idx="200" formatCode="mm/dd/yy">
                  <c:v>38266</c:v>
                </c:pt>
                <c:pt idx="201" formatCode="mm/dd/yy">
                  <c:v>38267</c:v>
                </c:pt>
                <c:pt idx="202" formatCode="mm/dd/yy">
                  <c:v>38268</c:v>
                </c:pt>
                <c:pt idx="203" formatCode="mm/dd/yy">
                  <c:v>38269</c:v>
                </c:pt>
                <c:pt idx="204" formatCode="mm/dd/yy">
                  <c:v>38270</c:v>
                </c:pt>
                <c:pt idx="205" formatCode="mm/dd/yy">
                  <c:v>38271</c:v>
                </c:pt>
                <c:pt idx="206" formatCode="mm/dd/yy">
                  <c:v>38272</c:v>
                </c:pt>
                <c:pt idx="207" formatCode="mm/dd/yy">
                  <c:v>38273</c:v>
                </c:pt>
                <c:pt idx="208" formatCode="mm/dd/yy">
                  <c:v>38274</c:v>
                </c:pt>
                <c:pt idx="209" formatCode="mm/dd/yy">
                  <c:v>38275</c:v>
                </c:pt>
                <c:pt idx="210" formatCode="mm/dd/yy">
                  <c:v>38276</c:v>
                </c:pt>
                <c:pt idx="211" formatCode="mm/dd/yy">
                  <c:v>38277</c:v>
                </c:pt>
                <c:pt idx="212" formatCode="mm/dd/yy">
                  <c:v>38278</c:v>
                </c:pt>
                <c:pt idx="213" formatCode="mm/dd/yy">
                  <c:v>38279</c:v>
                </c:pt>
                <c:pt idx="214" formatCode="mm/dd/yy">
                  <c:v>38280</c:v>
                </c:pt>
                <c:pt idx="215" formatCode="mm/dd/yy">
                  <c:v>38281</c:v>
                </c:pt>
                <c:pt idx="216" formatCode="mm/dd/yy">
                  <c:v>38282</c:v>
                </c:pt>
                <c:pt idx="217" formatCode="mm/dd/yy">
                  <c:v>38283</c:v>
                </c:pt>
                <c:pt idx="218" formatCode="mm/dd/yy">
                  <c:v>38284</c:v>
                </c:pt>
                <c:pt idx="219" formatCode="mm/dd/yy">
                  <c:v>38285</c:v>
                </c:pt>
                <c:pt idx="220" formatCode="mm/dd/yy">
                  <c:v>38286</c:v>
                </c:pt>
                <c:pt idx="221" formatCode="mm/dd/yy">
                  <c:v>38287</c:v>
                </c:pt>
                <c:pt idx="222" formatCode="mm/dd/yy">
                  <c:v>38288</c:v>
                </c:pt>
                <c:pt idx="223" formatCode="mm/dd/yy">
                  <c:v>38289</c:v>
                </c:pt>
                <c:pt idx="224" formatCode="mm/dd/yy">
                  <c:v>38290</c:v>
                </c:pt>
                <c:pt idx="225" formatCode="mm/dd/yy">
                  <c:v>38291</c:v>
                </c:pt>
                <c:pt idx="226" formatCode="mm/dd/yy">
                  <c:v>38292</c:v>
                </c:pt>
                <c:pt idx="227" formatCode="mm/dd/yy">
                  <c:v>38293</c:v>
                </c:pt>
                <c:pt idx="228" formatCode="mm/dd/yy">
                  <c:v>38294</c:v>
                </c:pt>
                <c:pt idx="229" formatCode="mm/dd/yy">
                  <c:v>38295</c:v>
                </c:pt>
                <c:pt idx="230" formatCode="mm/dd/yy">
                  <c:v>38296</c:v>
                </c:pt>
                <c:pt idx="231" formatCode="mm/dd/yy">
                  <c:v>38297</c:v>
                </c:pt>
                <c:pt idx="232" formatCode="mm/dd/yy">
                  <c:v>38298</c:v>
                </c:pt>
                <c:pt idx="233" formatCode="mm/dd/yy">
                  <c:v>38299</c:v>
                </c:pt>
                <c:pt idx="234" formatCode="mm/dd/yy">
                  <c:v>38300</c:v>
                </c:pt>
                <c:pt idx="235" formatCode="mm/dd/yy">
                  <c:v>38301</c:v>
                </c:pt>
                <c:pt idx="236" formatCode="mm/dd/yy">
                  <c:v>38302</c:v>
                </c:pt>
                <c:pt idx="237" formatCode="mm/dd/yy">
                  <c:v>38303</c:v>
                </c:pt>
                <c:pt idx="238" formatCode="mm/dd/yy">
                  <c:v>38304</c:v>
                </c:pt>
                <c:pt idx="239" formatCode="mm/dd/yy">
                  <c:v>38305</c:v>
                </c:pt>
                <c:pt idx="240" formatCode="mm/dd/yy">
                  <c:v>38306</c:v>
                </c:pt>
                <c:pt idx="241" formatCode="mm/dd/yy">
                  <c:v>38307</c:v>
                </c:pt>
                <c:pt idx="242" formatCode="mm/dd/yy">
                  <c:v>38308</c:v>
                </c:pt>
                <c:pt idx="243" formatCode="mm/dd/yy">
                  <c:v>38309</c:v>
                </c:pt>
                <c:pt idx="244" formatCode="mm/dd/yy">
                  <c:v>38310</c:v>
                </c:pt>
                <c:pt idx="245" formatCode="mm/dd/yy">
                  <c:v>38311</c:v>
                </c:pt>
                <c:pt idx="246" formatCode="mm/dd/yy">
                  <c:v>38312</c:v>
                </c:pt>
                <c:pt idx="247" formatCode="mm/dd/yy">
                  <c:v>38313</c:v>
                </c:pt>
                <c:pt idx="248" formatCode="mm/dd/yy">
                  <c:v>38314</c:v>
                </c:pt>
                <c:pt idx="249" formatCode="mm/dd/yy">
                  <c:v>38315</c:v>
                </c:pt>
                <c:pt idx="250" formatCode="mm/dd/yy">
                  <c:v>38316</c:v>
                </c:pt>
                <c:pt idx="251" formatCode="mm/dd/yy">
                  <c:v>38317</c:v>
                </c:pt>
                <c:pt idx="252" formatCode="mm/dd/yy">
                  <c:v>38318</c:v>
                </c:pt>
                <c:pt idx="253" formatCode="mm/dd/yy">
                  <c:v>38319</c:v>
                </c:pt>
                <c:pt idx="254" formatCode="mm/dd/yy">
                  <c:v>38320</c:v>
                </c:pt>
                <c:pt idx="255" formatCode="mm/dd/yy">
                  <c:v>38321</c:v>
                </c:pt>
                <c:pt idx="256" formatCode="mm/dd/yy">
                  <c:v>38322</c:v>
                </c:pt>
                <c:pt idx="257" formatCode="mm/dd/yy">
                  <c:v>38323</c:v>
                </c:pt>
                <c:pt idx="258" formatCode="mm/dd/yy">
                  <c:v>38324</c:v>
                </c:pt>
                <c:pt idx="259" formatCode="mm/dd/yy">
                  <c:v>38325</c:v>
                </c:pt>
                <c:pt idx="260" formatCode="mm/dd/yy">
                  <c:v>38326</c:v>
                </c:pt>
                <c:pt idx="261" formatCode="mm/dd/yy">
                  <c:v>38327</c:v>
                </c:pt>
                <c:pt idx="262" formatCode="mm/dd/yy">
                  <c:v>38328</c:v>
                </c:pt>
                <c:pt idx="263" formatCode="mm/dd/yy">
                  <c:v>38329</c:v>
                </c:pt>
                <c:pt idx="264" formatCode="mm/dd/yy">
                  <c:v>38330</c:v>
                </c:pt>
                <c:pt idx="265" formatCode="mm/dd/yy">
                  <c:v>38331</c:v>
                </c:pt>
                <c:pt idx="266" formatCode="mm/dd/yy">
                  <c:v>38332</c:v>
                </c:pt>
                <c:pt idx="267" formatCode="mm/dd/yy">
                  <c:v>38333</c:v>
                </c:pt>
                <c:pt idx="268" formatCode="mm/dd/yy">
                  <c:v>38334</c:v>
                </c:pt>
                <c:pt idx="269" formatCode="mm/dd/yy">
                  <c:v>38335</c:v>
                </c:pt>
                <c:pt idx="270" formatCode="mm/dd/yy">
                  <c:v>38336</c:v>
                </c:pt>
                <c:pt idx="271" formatCode="mm/dd/yy">
                  <c:v>38337</c:v>
                </c:pt>
                <c:pt idx="272" formatCode="mm/dd/yy">
                  <c:v>38338</c:v>
                </c:pt>
                <c:pt idx="273" formatCode="mm/dd/yy">
                  <c:v>38339</c:v>
                </c:pt>
                <c:pt idx="274" formatCode="mm/dd/yy">
                  <c:v>38340</c:v>
                </c:pt>
                <c:pt idx="275" formatCode="mm/dd/yy">
                  <c:v>38341</c:v>
                </c:pt>
                <c:pt idx="276" formatCode="mm/dd/yy">
                  <c:v>38342</c:v>
                </c:pt>
                <c:pt idx="277" formatCode="mm/dd/yy">
                  <c:v>38343</c:v>
                </c:pt>
                <c:pt idx="278" formatCode="mm/dd/yy">
                  <c:v>38344</c:v>
                </c:pt>
                <c:pt idx="279" formatCode="mm/dd/yy">
                  <c:v>38345</c:v>
                </c:pt>
                <c:pt idx="280" formatCode="mm/dd/yy">
                  <c:v>38346</c:v>
                </c:pt>
                <c:pt idx="281" formatCode="mm/dd/yy">
                  <c:v>38347</c:v>
                </c:pt>
                <c:pt idx="282" formatCode="mm/dd/yy">
                  <c:v>38348</c:v>
                </c:pt>
                <c:pt idx="283" formatCode="mm/dd/yy">
                  <c:v>38349</c:v>
                </c:pt>
                <c:pt idx="284" formatCode="mm/dd/yy">
                  <c:v>38350</c:v>
                </c:pt>
                <c:pt idx="285" formatCode="mm/dd/yy">
                  <c:v>38351</c:v>
                </c:pt>
                <c:pt idx="286" formatCode="mm/dd/yy">
                  <c:v>38352</c:v>
                </c:pt>
                <c:pt idx="287" formatCode="mm/dd/yy">
                  <c:v>38353</c:v>
                </c:pt>
                <c:pt idx="288" formatCode="mm/dd/yy">
                  <c:v>38354</c:v>
                </c:pt>
                <c:pt idx="289" formatCode="mm/dd/yy">
                  <c:v>38355</c:v>
                </c:pt>
                <c:pt idx="290" formatCode="mm/dd/yy">
                  <c:v>38356</c:v>
                </c:pt>
                <c:pt idx="291" formatCode="mm/dd/yy">
                  <c:v>38357</c:v>
                </c:pt>
                <c:pt idx="292" formatCode="mm/dd/yy">
                  <c:v>38358</c:v>
                </c:pt>
                <c:pt idx="293" formatCode="mm/dd/yy">
                  <c:v>38359</c:v>
                </c:pt>
                <c:pt idx="294" formatCode="mm/dd/yy">
                  <c:v>38360</c:v>
                </c:pt>
                <c:pt idx="295" formatCode="mm/dd/yy">
                  <c:v>38361</c:v>
                </c:pt>
                <c:pt idx="296" formatCode="mm/dd/yy">
                  <c:v>38362</c:v>
                </c:pt>
                <c:pt idx="297" formatCode="mm/dd/yy">
                  <c:v>38363</c:v>
                </c:pt>
                <c:pt idx="298" formatCode="mm/dd/yy">
                  <c:v>38364</c:v>
                </c:pt>
                <c:pt idx="299" formatCode="mm/dd/yy">
                  <c:v>38365</c:v>
                </c:pt>
                <c:pt idx="300" formatCode="mm/dd/yy">
                  <c:v>38366</c:v>
                </c:pt>
                <c:pt idx="301" formatCode="mm/dd/yy">
                  <c:v>38367</c:v>
                </c:pt>
                <c:pt idx="302" formatCode="mm/dd/yy">
                  <c:v>38368</c:v>
                </c:pt>
                <c:pt idx="303" formatCode="mm/dd/yy">
                  <c:v>38369</c:v>
                </c:pt>
                <c:pt idx="304" formatCode="mm/dd/yy">
                  <c:v>38370</c:v>
                </c:pt>
                <c:pt idx="305" formatCode="mm/dd/yy">
                  <c:v>38371</c:v>
                </c:pt>
                <c:pt idx="306" formatCode="mm/dd/yy">
                  <c:v>38372</c:v>
                </c:pt>
                <c:pt idx="307" formatCode="mm/dd/yy">
                  <c:v>38373</c:v>
                </c:pt>
                <c:pt idx="308" formatCode="mm/dd/yy">
                  <c:v>38374</c:v>
                </c:pt>
                <c:pt idx="309" formatCode="mm/dd/yy">
                  <c:v>38375</c:v>
                </c:pt>
                <c:pt idx="310" formatCode="mm/dd/yy">
                  <c:v>38376</c:v>
                </c:pt>
                <c:pt idx="311" formatCode="mm/dd/yy">
                  <c:v>38377</c:v>
                </c:pt>
                <c:pt idx="312" formatCode="mm/dd/yy">
                  <c:v>38378</c:v>
                </c:pt>
                <c:pt idx="313" formatCode="mm/dd/yy">
                  <c:v>38379</c:v>
                </c:pt>
                <c:pt idx="314" formatCode="mm/dd/yy">
                  <c:v>38380</c:v>
                </c:pt>
                <c:pt idx="315" formatCode="mm/dd/yy">
                  <c:v>38381</c:v>
                </c:pt>
                <c:pt idx="316" formatCode="mm/dd/yy">
                  <c:v>38382</c:v>
                </c:pt>
              </c:numCache>
            </c:numRef>
          </c:cat>
          <c:val>
            <c:numRef>
              <c:f>Weather!$D$2:$D$318</c:f>
              <c:numCache>
                <c:formatCode>General</c:formatCode>
                <c:ptCount val="317"/>
                <c:pt idx="0">
                  <c:v>58</c:v>
                </c:pt>
                <c:pt idx="1">
                  <c:v>51</c:v>
                </c:pt>
                <c:pt idx="2">
                  <c:v>51</c:v>
                </c:pt>
                <c:pt idx="3">
                  <c:v>52</c:v>
                </c:pt>
                <c:pt idx="4">
                  <c:v>54</c:v>
                </c:pt>
                <c:pt idx="5">
                  <c:v>71</c:v>
                </c:pt>
                <c:pt idx="6">
                  <c:v>58</c:v>
                </c:pt>
                <c:pt idx="7">
                  <c:v>74</c:v>
                </c:pt>
                <c:pt idx="8">
                  <c:v>53</c:v>
                </c:pt>
                <c:pt idx="9">
                  <c:v>49</c:v>
                </c:pt>
                <c:pt idx="10">
                  <c:v>52</c:v>
                </c:pt>
                <c:pt idx="11">
                  <c:v>76</c:v>
                </c:pt>
                <c:pt idx="12">
                  <c:v>59</c:v>
                </c:pt>
                <c:pt idx="13">
                  <c:v>51</c:v>
                </c:pt>
                <c:pt idx="14">
                  <c:v>64</c:v>
                </c:pt>
                <c:pt idx="15">
                  <c:v>65</c:v>
                </c:pt>
                <c:pt idx="16">
                  <c:v>51</c:v>
                </c:pt>
                <c:pt idx="17">
                  <c:v>49</c:v>
                </c:pt>
                <c:pt idx="18">
                  <c:v>54</c:v>
                </c:pt>
                <c:pt idx="19">
                  <c:v>67</c:v>
                </c:pt>
                <c:pt idx="20">
                  <c:v>76</c:v>
                </c:pt>
                <c:pt idx="21">
                  <c:v>82</c:v>
                </c:pt>
                <c:pt idx="22">
                  <c:v>75</c:v>
                </c:pt>
                <c:pt idx="23">
                  <c:v>56</c:v>
                </c:pt>
                <c:pt idx="24">
                  <c:v>58</c:v>
                </c:pt>
                <c:pt idx="25">
                  <c:v>61</c:v>
                </c:pt>
                <c:pt idx="26">
                  <c:v>70</c:v>
                </c:pt>
                <c:pt idx="27">
                  <c:v>77</c:v>
                </c:pt>
                <c:pt idx="28">
                  <c:v>85</c:v>
                </c:pt>
                <c:pt idx="29">
                  <c:v>82</c:v>
                </c:pt>
                <c:pt idx="30">
                  <c:v>67</c:v>
                </c:pt>
                <c:pt idx="31">
                  <c:v>63</c:v>
                </c:pt>
                <c:pt idx="32">
                  <c:v>72</c:v>
                </c:pt>
                <c:pt idx="33">
                  <c:v>75</c:v>
                </c:pt>
                <c:pt idx="34">
                  <c:v>79</c:v>
                </c:pt>
                <c:pt idx="35">
                  <c:v>81</c:v>
                </c:pt>
                <c:pt idx="36">
                  <c:v>84</c:v>
                </c:pt>
                <c:pt idx="37">
                  <c:v>59</c:v>
                </c:pt>
                <c:pt idx="38">
                  <c:v>65</c:v>
                </c:pt>
                <c:pt idx="39">
                  <c:v>62</c:v>
                </c:pt>
                <c:pt idx="40">
                  <c:v>61</c:v>
                </c:pt>
                <c:pt idx="41">
                  <c:v>71</c:v>
                </c:pt>
                <c:pt idx="42">
                  <c:v>81</c:v>
                </c:pt>
                <c:pt idx="43">
                  <c:v>83</c:v>
                </c:pt>
                <c:pt idx="44">
                  <c:v>73</c:v>
                </c:pt>
                <c:pt idx="45">
                  <c:v>73</c:v>
                </c:pt>
                <c:pt idx="46">
                  <c:v>79</c:v>
                </c:pt>
                <c:pt idx="47">
                  <c:v>82</c:v>
                </c:pt>
                <c:pt idx="48">
                  <c:v>75</c:v>
                </c:pt>
                <c:pt idx="49">
                  <c:v>66</c:v>
                </c:pt>
                <c:pt idx="50">
                  <c:v>67</c:v>
                </c:pt>
                <c:pt idx="51">
                  <c:v>63</c:v>
                </c:pt>
                <c:pt idx="52">
                  <c:v>55</c:v>
                </c:pt>
                <c:pt idx="53">
                  <c:v>74</c:v>
                </c:pt>
                <c:pt idx="54">
                  <c:v>75</c:v>
                </c:pt>
                <c:pt idx="55">
                  <c:v>80</c:v>
                </c:pt>
                <c:pt idx="56">
                  <c:v>74</c:v>
                </c:pt>
                <c:pt idx="57">
                  <c:v>77</c:v>
                </c:pt>
                <c:pt idx="58">
                  <c:v>70</c:v>
                </c:pt>
                <c:pt idx="59">
                  <c:v>70</c:v>
                </c:pt>
                <c:pt idx="60">
                  <c:v>63</c:v>
                </c:pt>
                <c:pt idx="61">
                  <c:v>72</c:v>
                </c:pt>
                <c:pt idx="62">
                  <c:v>71</c:v>
                </c:pt>
                <c:pt idx="63">
                  <c:v>72</c:v>
                </c:pt>
                <c:pt idx="64">
                  <c:v>75</c:v>
                </c:pt>
                <c:pt idx="65">
                  <c:v>78</c:v>
                </c:pt>
                <c:pt idx="66">
                  <c:v>85</c:v>
                </c:pt>
                <c:pt idx="67">
                  <c:v>83</c:v>
                </c:pt>
                <c:pt idx="68">
                  <c:v>73</c:v>
                </c:pt>
                <c:pt idx="69">
                  <c:v>77</c:v>
                </c:pt>
                <c:pt idx="70">
                  <c:v>82</c:v>
                </c:pt>
                <c:pt idx="71">
                  <c:v>87</c:v>
                </c:pt>
                <c:pt idx="72">
                  <c:v>86</c:v>
                </c:pt>
                <c:pt idx="73">
                  <c:v>80</c:v>
                </c:pt>
                <c:pt idx="74">
                  <c:v>81</c:v>
                </c:pt>
                <c:pt idx="75">
                  <c:v>84</c:v>
                </c:pt>
                <c:pt idx="76">
                  <c:v>87</c:v>
                </c:pt>
                <c:pt idx="77">
                  <c:v>84</c:v>
                </c:pt>
                <c:pt idx="78">
                  <c:v>98</c:v>
                </c:pt>
                <c:pt idx="79">
                  <c:v>96</c:v>
                </c:pt>
                <c:pt idx="80">
                  <c:v>96</c:v>
                </c:pt>
                <c:pt idx="81">
                  <c:v>96</c:v>
                </c:pt>
                <c:pt idx="82">
                  <c:v>88</c:v>
                </c:pt>
                <c:pt idx="83">
                  <c:v>91</c:v>
                </c:pt>
                <c:pt idx="84">
                  <c:v>87</c:v>
                </c:pt>
                <c:pt idx="85">
                  <c:v>89</c:v>
                </c:pt>
                <c:pt idx="86">
                  <c:v>86</c:v>
                </c:pt>
                <c:pt idx="87">
                  <c:v>87</c:v>
                </c:pt>
                <c:pt idx="88">
                  <c:v>79</c:v>
                </c:pt>
                <c:pt idx="89">
                  <c:v>81</c:v>
                </c:pt>
                <c:pt idx="90">
                  <c:v>77</c:v>
                </c:pt>
                <c:pt idx="91">
                  <c:v>83</c:v>
                </c:pt>
                <c:pt idx="92">
                  <c:v>85</c:v>
                </c:pt>
                <c:pt idx="93">
                  <c:v>85</c:v>
                </c:pt>
                <c:pt idx="94">
                  <c:v>86</c:v>
                </c:pt>
                <c:pt idx="95">
                  <c:v>84</c:v>
                </c:pt>
                <c:pt idx="96">
                  <c:v>87</c:v>
                </c:pt>
                <c:pt idx="97">
                  <c:v>94</c:v>
                </c:pt>
                <c:pt idx="98">
                  <c:v>94</c:v>
                </c:pt>
                <c:pt idx="99">
                  <c:v>92</c:v>
                </c:pt>
                <c:pt idx="100">
                  <c:v>89</c:v>
                </c:pt>
                <c:pt idx="101">
                  <c:v>85</c:v>
                </c:pt>
                <c:pt idx="102">
                  <c:v>82</c:v>
                </c:pt>
                <c:pt idx="103">
                  <c:v>86</c:v>
                </c:pt>
                <c:pt idx="104">
                  <c:v>93</c:v>
                </c:pt>
                <c:pt idx="105">
                  <c:v>88</c:v>
                </c:pt>
                <c:pt idx="106">
                  <c:v>91</c:v>
                </c:pt>
                <c:pt idx="107">
                  <c:v>84</c:v>
                </c:pt>
                <c:pt idx="108">
                  <c:v>86</c:v>
                </c:pt>
                <c:pt idx="109">
                  <c:v>91</c:v>
                </c:pt>
                <c:pt idx="110">
                  <c:v>88</c:v>
                </c:pt>
                <c:pt idx="111">
                  <c:v>89</c:v>
                </c:pt>
                <c:pt idx="112">
                  <c:v>90</c:v>
                </c:pt>
                <c:pt idx="113">
                  <c:v>91</c:v>
                </c:pt>
                <c:pt idx="114">
                  <c:v>92</c:v>
                </c:pt>
                <c:pt idx="115">
                  <c:v>87</c:v>
                </c:pt>
                <c:pt idx="116">
                  <c:v>89</c:v>
                </c:pt>
                <c:pt idx="117">
                  <c:v>93</c:v>
                </c:pt>
                <c:pt idx="118">
                  <c:v>94</c:v>
                </c:pt>
                <c:pt idx="119">
                  <c:v>94</c:v>
                </c:pt>
                <c:pt idx="120">
                  <c:v>94</c:v>
                </c:pt>
                <c:pt idx="121">
                  <c:v>95</c:v>
                </c:pt>
                <c:pt idx="122">
                  <c:v>96</c:v>
                </c:pt>
                <c:pt idx="123">
                  <c:v>92</c:v>
                </c:pt>
                <c:pt idx="124">
                  <c:v>87</c:v>
                </c:pt>
                <c:pt idx="125">
                  <c:v>85</c:v>
                </c:pt>
                <c:pt idx="126">
                  <c:v>88</c:v>
                </c:pt>
                <c:pt idx="127">
                  <c:v>89</c:v>
                </c:pt>
                <c:pt idx="128">
                  <c:v>89</c:v>
                </c:pt>
                <c:pt idx="129">
                  <c:v>87</c:v>
                </c:pt>
                <c:pt idx="130">
                  <c:v>91</c:v>
                </c:pt>
                <c:pt idx="131">
                  <c:v>92</c:v>
                </c:pt>
                <c:pt idx="132">
                  <c:v>88</c:v>
                </c:pt>
                <c:pt idx="133">
                  <c:v>93</c:v>
                </c:pt>
                <c:pt idx="134">
                  <c:v>90</c:v>
                </c:pt>
                <c:pt idx="135">
                  <c:v>87</c:v>
                </c:pt>
                <c:pt idx="136">
                  <c:v>89</c:v>
                </c:pt>
                <c:pt idx="137">
                  <c:v>86</c:v>
                </c:pt>
                <c:pt idx="138">
                  <c:v>94</c:v>
                </c:pt>
                <c:pt idx="139">
                  <c:v>87</c:v>
                </c:pt>
                <c:pt idx="140">
                  <c:v>86</c:v>
                </c:pt>
                <c:pt idx="141">
                  <c:v>84</c:v>
                </c:pt>
                <c:pt idx="142">
                  <c:v>88</c:v>
                </c:pt>
                <c:pt idx="143">
                  <c:v>81</c:v>
                </c:pt>
                <c:pt idx="144">
                  <c:v>86</c:v>
                </c:pt>
                <c:pt idx="145">
                  <c:v>87</c:v>
                </c:pt>
                <c:pt idx="146">
                  <c:v>87</c:v>
                </c:pt>
                <c:pt idx="147">
                  <c:v>83</c:v>
                </c:pt>
                <c:pt idx="148">
                  <c:v>86</c:v>
                </c:pt>
                <c:pt idx="149">
                  <c:v>89</c:v>
                </c:pt>
                <c:pt idx="150">
                  <c:v>93</c:v>
                </c:pt>
                <c:pt idx="151">
                  <c:v>94</c:v>
                </c:pt>
                <c:pt idx="152">
                  <c:v>83</c:v>
                </c:pt>
                <c:pt idx="153">
                  <c:v>86</c:v>
                </c:pt>
                <c:pt idx="154">
                  <c:v>86</c:v>
                </c:pt>
                <c:pt idx="155">
                  <c:v>86</c:v>
                </c:pt>
                <c:pt idx="156">
                  <c:v>89</c:v>
                </c:pt>
                <c:pt idx="157">
                  <c:v>92</c:v>
                </c:pt>
                <c:pt idx="158">
                  <c:v>82</c:v>
                </c:pt>
                <c:pt idx="159">
                  <c:v>79</c:v>
                </c:pt>
                <c:pt idx="160">
                  <c:v>75</c:v>
                </c:pt>
                <c:pt idx="161">
                  <c:v>78</c:v>
                </c:pt>
                <c:pt idx="162">
                  <c:v>90</c:v>
                </c:pt>
                <c:pt idx="163">
                  <c:v>89</c:v>
                </c:pt>
                <c:pt idx="164">
                  <c:v>89</c:v>
                </c:pt>
                <c:pt idx="165">
                  <c:v>92</c:v>
                </c:pt>
                <c:pt idx="166">
                  <c:v>95</c:v>
                </c:pt>
                <c:pt idx="167">
                  <c:v>95</c:v>
                </c:pt>
                <c:pt idx="168">
                  <c:v>90</c:v>
                </c:pt>
                <c:pt idx="169">
                  <c:v>78</c:v>
                </c:pt>
                <c:pt idx="170">
                  <c:v>85</c:v>
                </c:pt>
                <c:pt idx="171">
                  <c:v>87</c:v>
                </c:pt>
                <c:pt idx="172">
                  <c:v>81</c:v>
                </c:pt>
                <c:pt idx="173">
                  <c:v>79</c:v>
                </c:pt>
                <c:pt idx="174">
                  <c:v>80</c:v>
                </c:pt>
                <c:pt idx="175">
                  <c:v>81</c:v>
                </c:pt>
                <c:pt idx="176">
                  <c:v>93</c:v>
                </c:pt>
                <c:pt idx="177">
                  <c:v>92</c:v>
                </c:pt>
                <c:pt idx="178">
                  <c:v>86</c:v>
                </c:pt>
                <c:pt idx="179">
                  <c:v>76</c:v>
                </c:pt>
                <c:pt idx="180">
                  <c:v>79</c:v>
                </c:pt>
                <c:pt idx="181">
                  <c:v>83</c:v>
                </c:pt>
                <c:pt idx="182">
                  <c:v>74</c:v>
                </c:pt>
                <c:pt idx="183">
                  <c:v>75</c:v>
                </c:pt>
                <c:pt idx="184">
                  <c:v>82</c:v>
                </c:pt>
                <c:pt idx="185">
                  <c:v>83</c:v>
                </c:pt>
                <c:pt idx="186">
                  <c:v>76</c:v>
                </c:pt>
                <c:pt idx="187">
                  <c:v>74</c:v>
                </c:pt>
                <c:pt idx="188">
                  <c:v>66</c:v>
                </c:pt>
                <c:pt idx="189">
                  <c:v>73</c:v>
                </c:pt>
                <c:pt idx="190">
                  <c:v>80</c:v>
                </c:pt>
                <c:pt idx="191">
                  <c:v>80</c:v>
                </c:pt>
                <c:pt idx="192">
                  <c:v>78</c:v>
                </c:pt>
                <c:pt idx="193">
                  <c:v>75</c:v>
                </c:pt>
                <c:pt idx="194">
                  <c:v>74</c:v>
                </c:pt>
                <c:pt idx="195">
                  <c:v>68</c:v>
                </c:pt>
                <c:pt idx="196">
                  <c:v>75</c:v>
                </c:pt>
                <c:pt idx="197">
                  <c:v>74</c:v>
                </c:pt>
                <c:pt idx="198">
                  <c:v>76</c:v>
                </c:pt>
                <c:pt idx="199">
                  <c:v>71</c:v>
                </c:pt>
                <c:pt idx="200">
                  <c:v>67</c:v>
                </c:pt>
                <c:pt idx="201">
                  <c:v>70</c:v>
                </c:pt>
                <c:pt idx="202">
                  <c:v>79</c:v>
                </c:pt>
                <c:pt idx="203">
                  <c:v>79</c:v>
                </c:pt>
                <c:pt idx="204">
                  <c:v>77</c:v>
                </c:pt>
                <c:pt idx="205">
                  <c:v>78</c:v>
                </c:pt>
                <c:pt idx="206">
                  <c:v>82</c:v>
                </c:pt>
                <c:pt idx="207">
                  <c:v>81</c:v>
                </c:pt>
                <c:pt idx="208">
                  <c:v>82</c:v>
                </c:pt>
                <c:pt idx="209">
                  <c:v>82</c:v>
                </c:pt>
                <c:pt idx="210">
                  <c:v>63</c:v>
                </c:pt>
                <c:pt idx="211">
                  <c:v>61</c:v>
                </c:pt>
                <c:pt idx="212">
                  <c:v>59</c:v>
                </c:pt>
                <c:pt idx="213">
                  <c:v>62</c:v>
                </c:pt>
                <c:pt idx="214">
                  <c:v>65</c:v>
                </c:pt>
                <c:pt idx="215">
                  <c:v>57</c:v>
                </c:pt>
                <c:pt idx="216">
                  <c:v>58</c:v>
                </c:pt>
                <c:pt idx="217">
                  <c:v>57</c:v>
                </c:pt>
                <c:pt idx="218">
                  <c:v>68</c:v>
                </c:pt>
                <c:pt idx="219">
                  <c:v>63</c:v>
                </c:pt>
                <c:pt idx="220">
                  <c:v>53</c:v>
                </c:pt>
                <c:pt idx="221">
                  <c:v>51</c:v>
                </c:pt>
                <c:pt idx="222">
                  <c:v>52</c:v>
                </c:pt>
                <c:pt idx="223">
                  <c:v>54</c:v>
                </c:pt>
                <c:pt idx="224">
                  <c:v>62</c:v>
                </c:pt>
                <c:pt idx="225">
                  <c:v>74</c:v>
                </c:pt>
                <c:pt idx="226">
                  <c:v>57</c:v>
                </c:pt>
                <c:pt idx="227">
                  <c:v>58</c:v>
                </c:pt>
                <c:pt idx="228">
                  <c:v>59</c:v>
                </c:pt>
                <c:pt idx="229">
                  <c:v>68</c:v>
                </c:pt>
                <c:pt idx="230">
                  <c:v>67</c:v>
                </c:pt>
                <c:pt idx="231">
                  <c:v>70</c:v>
                </c:pt>
                <c:pt idx="232">
                  <c:v>67</c:v>
                </c:pt>
                <c:pt idx="233">
                  <c:v>60</c:v>
                </c:pt>
                <c:pt idx="234">
                  <c:v>52</c:v>
                </c:pt>
                <c:pt idx="235">
                  <c:v>50</c:v>
                </c:pt>
                <c:pt idx="236">
                  <c:v>50</c:v>
                </c:pt>
                <c:pt idx="237">
                  <c:v>52</c:v>
                </c:pt>
                <c:pt idx="238">
                  <c:v>57</c:v>
                </c:pt>
                <c:pt idx="239">
                  <c:v>74</c:v>
                </c:pt>
                <c:pt idx="240">
                  <c:v>52</c:v>
                </c:pt>
                <c:pt idx="241">
                  <c:v>47</c:v>
                </c:pt>
                <c:pt idx="242">
                  <c:v>40</c:v>
                </c:pt>
                <c:pt idx="243">
                  <c:v>40</c:v>
                </c:pt>
                <c:pt idx="244">
                  <c:v>47</c:v>
                </c:pt>
                <c:pt idx="245">
                  <c:v>40</c:v>
                </c:pt>
                <c:pt idx="246">
                  <c:v>37</c:v>
                </c:pt>
                <c:pt idx="247">
                  <c:v>42</c:v>
                </c:pt>
                <c:pt idx="248">
                  <c:v>53</c:v>
                </c:pt>
                <c:pt idx="249">
                  <c:v>48</c:v>
                </c:pt>
                <c:pt idx="250">
                  <c:v>45</c:v>
                </c:pt>
                <c:pt idx="251">
                  <c:v>49</c:v>
                </c:pt>
                <c:pt idx="252">
                  <c:v>48</c:v>
                </c:pt>
                <c:pt idx="253">
                  <c:v>49</c:v>
                </c:pt>
                <c:pt idx="254">
                  <c:v>45</c:v>
                </c:pt>
                <c:pt idx="255">
                  <c:v>50</c:v>
                </c:pt>
                <c:pt idx="256">
                  <c:v>46</c:v>
                </c:pt>
                <c:pt idx="257">
                  <c:v>46</c:v>
                </c:pt>
                <c:pt idx="258">
                  <c:v>53</c:v>
                </c:pt>
                <c:pt idx="259">
                  <c:v>41</c:v>
                </c:pt>
                <c:pt idx="260">
                  <c:v>36</c:v>
                </c:pt>
                <c:pt idx="261">
                  <c:v>35</c:v>
                </c:pt>
                <c:pt idx="262">
                  <c:v>33</c:v>
                </c:pt>
                <c:pt idx="263">
                  <c:v>49</c:v>
                </c:pt>
                <c:pt idx="264">
                  <c:v>66</c:v>
                </c:pt>
                <c:pt idx="265">
                  <c:v>56</c:v>
                </c:pt>
                <c:pt idx="266">
                  <c:v>44</c:v>
                </c:pt>
                <c:pt idx="267">
                  <c:v>38</c:v>
                </c:pt>
                <c:pt idx="268">
                  <c:v>48</c:v>
                </c:pt>
                <c:pt idx="269">
                  <c:v>67</c:v>
                </c:pt>
                <c:pt idx="270">
                  <c:v>55</c:v>
                </c:pt>
                <c:pt idx="271">
                  <c:v>47</c:v>
                </c:pt>
                <c:pt idx="272">
                  <c:v>47</c:v>
                </c:pt>
                <c:pt idx="273">
                  <c:v>47</c:v>
                </c:pt>
                <c:pt idx="274">
                  <c:v>41</c:v>
                </c:pt>
                <c:pt idx="275">
                  <c:v>44</c:v>
                </c:pt>
                <c:pt idx="276">
                  <c:v>28</c:v>
                </c:pt>
                <c:pt idx="277">
                  <c:v>35</c:v>
                </c:pt>
                <c:pt idx="278">
                  <c:v>57</c:v>
                </c:pt>
                <c:pt idx="279">
                  <c:v>58</c:v>
                </c:pt>
                <c:pt idx="280">
                  <c:v>41</c:v>
                </c:pt>
                <c:pt idx="281">
                  <c:v>59</c:v>
                </c:pt>
                <c:pt idx="282">
                  <c:v>70</c:v>
                </c:pt>
                <c:pt idx="283">
                  <c:v>51</c:v>
                </c:pt>
                <c:pt idx="284">
                  <c:v>54</c:v>
                </c:pt>
                <c:pt idx="285">
                  <c:v>47</c:v>
                </c:pt>
                <c:pt idx="286">
                  <c:v>34</c:v>
                </c:pt>
                <c:pt idx="287">
                  <c:v>43</c:v>
                </c:pt>
                <c:pt idx="288">
                  <c:v>47</c:v>
                </c:pt>
                <c:pt idx="289">
                  <c:v>45</c:v>
                </c:pt>
                <c:pt idx="290">
                  <c:v>51</c:v>
                </c:pt>
                <c:pt idx="291">
                  <c:v>41</c:v>
                </c:pt>
                <c:pt idx="292">
                  <c:v>42</c:v>
                </c:pt>
                <c:pt idx="293">
                  <c:v>42</c:v>
                </c:pt>
                <c:pt idx="294">
                  <c:v>39</c:v>
                </c:pt>
                <c:pt idx="295">
                  <c:v>40</c:v>
                </c:pt>
                <c:pt idx="296">
                  <c:v>40</c:v>
                </c:pt>
                <c:pt idx="297">
                  <c:v>40</c:v>
                </c:pt>
                <c:pt idx="298">
                  <c:v>39</c:v>
                </c:pt>
                <c:pt idx="299">
                  <c:v>35</c:v>
                </c:pt>
                <c:pt idx="300">
                  <c:v>29</c:v>
                </c:pt>
                <c:pt idx="301">
                  <c:v>18</c:v>
                </c:pt>
                <c:pt idx="302">
                  <c:v>27</c:v>
                </c:pt>
                <c:pt idx="303">
                  <c:v>37</c:v>
                </c:pt>
                <c:pt idx="304">
                  <c:v>36</c:v>
                </c:pt>
                <c:pt idx="305">
                  <c:v>30</c:v>
                </c:pt>
                <c:pt idx="306">
                  <c:v>34</c:v>
                </c:pt>
                <c:pt idx="307">
                  <c:v>41</c:v>
                </c:pt>
                <c:pt idx="308">
                  <c:v>51</c:v>
                </c:pt>
                <c:pt idx="309">
                  <c:v>50</c:v>
                </c:pt>
                <c:pt idx="310">
                  <c:v>34</c:v>
                </c:pt>
                <c:pt idx="311">
                  <c:v>31</c:v>
                </c:pt>
                <c:pt idx="312">
                  <c:v>30</c:v>
                </c:pt>
                <c:pt idx="313">
                  <c:v>43</c:v>
                </c:pt>
                <c:pt idx="314">
                  <c:v>38</c:v>
                </c:pt>
                <c:pt idx="315">
                  <c:v>43</c:v>
                </c:pt>
                <c:pt idx="316">
                  <c:v>36</c:v>
                </c:pt>
              </c:numCache>
            </c:numRef>
          </c:val>
        </c:ser>
        <c:ser>
          <c:idx val="1"/>
          <c:order val="1"/>
          <c:cat>
            <c:numRef>
              <c:f>Weather!$B$2:$B$318</c:f>
              <c:numCache>
                <c:formatCode>m/d/yy;@</c:formatCode>
                <c:ptCount val="317"/>
                <c:pt idx="0">
                  <c:v>38066</c:v>
                </c:pt>
                <c:pt idx="1">
                  <c:v>38067</c:v>
                </c:pt>
                <c:pt idx="2">
                  <c:v>38068</c:v>
                </c:pt>
                <c:pt idx="3">
                  <c:v>38069</c:v>
                </c:pt>
                <c:pt idx="4">
                  <c:v>38070</c:v>
                </c:pt>
                <c:pt idx="5">
                  <c:v>38071</c:v>
                </c:pt>
                <c:pt idx="6">
                  <c:v>38072</c:v>
                </c:pt>
                <c:pt idx="7">
                  <c:v>38073</c:v>
                </c:pt>
                <c:pt idx="8">
                  <c:v>38074</c:v>
                </c:pt>
                <c:pt idx="9">
                  <c:v>38075</c:v>
                </c:pt>
                <c:pt idx="10">
                  <c:v>38076</c:v>
                </c:pt>
                <c:pt idx="11">
                  <c:v>38077</c:v>
                </c:pt>
                <c:pt idx="12">
                  <c:v>38078</c:v>
                </c:pt>
                <c:pt idx="13">
                  <c:v>38079</c:v>
                </c:pt>
                <c:pt idx="14">
                  <c:v>38080</c:v>
                </c:pt>
                <c:pt idx="15">
                  <c:v>38081</c:v>
                </c:pt>
                <c:pt idx="16">
                  <c:v>38082</c:v>
                </c:pt>
                <c:pt idx="17">
                  <c:v>38083</c:v>
                </c:pt>
                <c:pt idx="18">
                  <c:v>38084</c:v>
                </c:pt>
                <c:pt idx="19">
                  <c:v>38085</c:v>
                </c:pt>
                <c:pt idx="20">
                  <c:v>38086</c:v>
                </c:pt>
                <c:pt idx="21">
                  <c:v>38087</c:v>
                </c:pt>
                <c:pt idx="22">
                  <c:v>38088</c:v>
                </c:pt>
                <c:pt idx="23">
                  <c:v>38089</c:v>
                </c:pt>
                <c:pt idx="24">
                  <c:v>38090</c:v>
                </c:pt>
                <c:pt idx="25">
                  <c:v>38091</c:v>
                </c:pt>
                <c:pt idx="26">
                  <c:v>38092</c:v>
                </c:pt>
                <c:pt idx="27">
                  <c:v>38093</c:v>
                </c:pt>
                <c:pt idx="28">
                  <c:v>38094</c:v>
                </c:pt>
                <c:pt idx="29">
                  <c:v>38095</c:v>
                </c:pt>
                <c:pt idx="30">
                  <c:v>38096</c:v>
                </c:pt>
                <c:pt idx="31">
                  <c:v>38097</c:v>
                </c:pt>
                <c:pt idx="32">
                  <c:v>38098</c:v>
                </c:pt>
                <c:pt idx="33">
                  <c:v>38099</c:v>
                </c:pt>
                <c:pt idx="34">
                  <c:v>38100</c:v>
                </c:pt>
                <c:pt idx="35">
                  <c:v>38101</c:v>
                </c:pt>
                <c:pt idx="36">
                  <c:v>38102</c:v>
                </c:pt>
                <c:pt idx="37">
                  <c:v>38103</c:v>
                </c:pt>
                <c:pt idx="38">
                  <c:v>38104</c:v>
                </c:pt>
                <c:pt idx="39">
                  <c:v>38105</c:v>
                </c:pt>
                <c:pt idx="40">
                  <c:v>38106</c:v>
                </c:pt>
                <c:pt idx="41" formatCode="mm/dd/yy">
                  <c:v>38107</c:v>
                </c:pt>
                <c:pt idx="42" formatCode="mm/dd/yy">
                  <c:v>38108</c:v>
                </c:pt>
                <c:pt idx="43" formatCode="mm/dd/yy">
                  <c:v>38109</c:v>
                </c:pt>
                <c:pt idx="44" formatCode="mm/dd/yy">
                  <c:v>38110</c:v>
                </c:pt>
                <c:pt idx="45" formatCode="mm/dd/yy">
                  <c:v>38111</c:v>
                </c:pt>
                <c:pt idx="46" formatCode="mm/dd/yy">
                  <c:v>38112</c:v>
                </c:pt>
                <c:pt idx="47" formatCode="mm/dd/yy">
                  <c:v>38113</c:v>
                </c:pt>
                <c:pt idx="48" formatCode="mm/dd/yy">
                  <c:v>38114</c:v>
                </c:pt>
                <c:pt idx="49" formatCode="mm/dd/yy">
                  <c:v>38115</c:v>
                </c:pt>
                <c:pt idx="50" formatCode="mm/dd/yy">
                  <c:v>38116</c:v>
                </c:pt>
                <c:pt idx="51" formatCode="mm/dd/yy">
                  <c:v>38117</c:v>
                </c:pt>
                <c:pt idx="52" formatCode="mm/dd/yy">
                  <c:v>38118</c:v>
                </c:pt>
                <c:pt idx="53" formatCode="mm/dd/yy">
                  <c:v>38119</c:v>
                </c:pt>
                <c:pt idx="54" formatCode="mm/dd/yy">
                  <c:v>38120</c:v>
                </c:pt>
                <c:pt idx="55" formatCode="mm/dd/yy">
                  <c:v>38121</c:v>
                </c:pt>
                <c:pt idx="56" formatCode="mm/dd/yy">
                  <c:v>38122</c:v>
                </c:pt>
                <c:pt idx="57" formatCode="mm/dd/yy">
                  <c:v>38123</c:v>
                </c:pt>
                <c:pt idx="58" formatCode="mm/dd/yy">
                  <c:v>38124</c:v>
                </c:pt>
                <c:pt idx="59" formatCode="mm/dd/yy">
                  <c:v>38125</c:v>
                </c:pt>
                <c:pt idx="60" formatCode="mm/dd/yy">
                  <c:v>38126</c:v>
                </c:pt>
                <c:pt idx="61" formatCode="mm/dd/yy">
                  <c:v>38127</c:v>
                </c:pt>
                <c:pt idx="62" formatCode="mm/dd/yy">
                  <c:v>38128</c:v>
                </c:pt>
                <c:pt idx="63" formatCode="mm/dd/yy">
                  <c:v>38129</c:v>
                </c:pt>
                <c:pt idx="64" formatCode="mm/dd/yy">
                  <c:v>38130</c:v>
                </c:pt>
                <c:pt idx="65" formatCode="mm/dd/yy">
                  <c:v>38131</c:v>
                </c:pt>
                <c:pt idx="66" formatCode="mm/dd/yy">
                  <c:v>38132</c:v>
                </c:pt>
                <c:pt idx="67" formatCode="mm/dd/yy">
                  <c:v>38133</c:v>
                </c:pt>
                <c:pt idx="68" formatCode="mm/dd/yy">
                  <c:v>38134</c:v>
                </c:pt>
                <c:pt idx="69" formatCode="mm/dd/yy">
                  <c:v>38135</c:v>
                </c:pt>
                <c:pt idx="70" formatCode="mm/dd/yy">
                  <c:v>38136</c:v>
                </c:pt>
                <c:pt idx="71" formatCode="mm/dd/yy">
                  <c:v>38137</c:v>
                </c:pt>
                <c:pt idx="72" formatCode="mm/dd/yy">
                  <c:v>38138</c:v>
                </c:pt>
                <c:pt idx="73" formatCode="mm/dd/yy">
                  <c:v>38139</c:v>
                </c:pt>
                <c:pt idx="74" formatCode="mm/dd/yy">
                  <c:v>38140</c:v>
                </c:pt>
                <c:pt idx="75" formatCode="mm/dd/yy">
                  <c:v>38141</c:v>
                </c:pt>
                <c:pt idx="76" formatCode="mm/dd/yy">
                  <c:v>38142</c:v>
                </c:pt>
                <c:pt idx="77" formatCode="mm/dd/yy">
                  <c:v>38143</c:v>
                </c:pt>
                <c:pt idx="78" formatCode="mm/dd/yy">
                  <c:v>38144</c:v>
                </c:pt>
                <c:pt idx="79" formatCode="mm/dd/yy">
                  <c:v>38145</c:v>
                </c:pt>
                <c:pt idx="80" formatCode="mm/dd/yy">
                  <c:v>38146</c:v>
                </c:pt>
                <c:pt idx="81" formatCode="mm/dd/yy">
                  <c:v>38147</c:v>
                </c:pt>
                <c:pt idx="82" formatCode="mm/dd/yy">
                  <c:v>38148</c:v>
                </c:pt>
                <c:pt idx="83" formatCode="mm/dd/yy">
                  <c:v>38149</c:v>
                </c:pt>
                <c:pt idx="84" formatCode="mm/dd/yy">
                  <c:v>38150</c:v>
                </c:pt>
                <c:pt idx="85" formatCode="mm/dd/yy">
                  <c:v>38151</c:v>
                </c:pt>
                <c:pt idx="86" formatCode="mm/dd/yy">
                  <c:v>38152</c:v>
                </c:pt>
                <c:pt idx="87" formatCode="mm/dd/yy">
                  <c:v>38153</c:v>
                </c:pt>
                <c:pt idx="88" formatCode="mm/dd/yy">
                  <c:v>38154</c:v>
                </c:pt>
                <c:pt idx="89" formatCode="mm/dd/yy">
                  <c:v>38155</c:v>
                </c:pt>
                <c:pt idx="90" formatCode="mm/dd/yy">
                  <c:v>38156</c:v>
                </c:pt>
                <c:pt idx="91" formatCode="mm/dd/yy">
                  <c:v>38157</c:v>
                </c:pt>
                <c:pt idx="92" formatCode="mm/dd/yy">
                  <c:v>38158</c:v>
                </c:pt>
                <c:pt idx="93" formatCode="mm/dd/yy">
                  <c:v>38159</c:v>
                </c:pt>
                <c:pt idx="94" formatCode="mm/dd/yy">
                  <c:v>38160</c:v>
                </c:pt>
                <c:pt idx="95" formatCode="mm/dd/yy">
                  <c:v>38161</c:v>
                </c:pt>
                <c:pt idx="96" formatCode="mm/dd/yy">
                  <c:v>38162</c:v>
                </c:pt>
                <c:pt idx="97" formatCode="mm/dd/yy">
                  <c:v>38163</c:v>
                </c:pt>
                <c:pt idx="98" formatCode="mm/dd/yy">
                  <c:v>38164</c:v>
                </c:pt>
                <c:pt idx="99" formatCode="mm/dd/yy">
                  <c:v>38165</c:v>
                </c:pt>
                <c:pt idx="100" formatCode="mm/dd/yy">
                  <c:v>38166</c:v>
                </c:pt>
                <c:pt idx="101" formatCode="mm/dd/yy">
                  <c:v>38167</c:v>
                </c:pt>
                <c:pt idx="102" formatCode="mm/dd/yy">
                  <c:v>38168</c:v>
                </c:pt>
                <c:pt idx="103" formatCode="mm/dd/yy">
                  <c:v>38169</c:v>
                </c:pt>
                <c:pt idx="104" formatCode="mm/dd/yy">
                  <c:v>38170</c:v>
                </c:pt>
                <c:pt idx="105" formatCode="mm/dd/yy">
                  <c:v>38171</c:v>
                </c:pt>
                <c:pt idx="106" formatCode="mm/dd/yy">
                  <c:v>38172</c:v>
                </c:pt>
                <c:pt idx="107" formatCode="mm/dd/yy">
                  <c:v>38173</c:v>
                </c:pt>
                <c:pt idx="108" formatCode="mm/dd/yy">
                  <c:v>38174</c:v>
                </c:pt>
                <c:pt idx="109" formatCode="mm/dd/yy">
                  <c:v>38175</c:v>
                </c:pt>
                <c:pt idx="110" formatCode="mm/dd/yy">
                  <c:v>38176</c:v>
                </c:pt>
                <c:pt idx="111" formatCode="mm/dd/yy">
                  <c:v>38177</c:v>
                </c:pt>
                <c:pt idx="112" formatCode="mm/dd/yy">
                  <c:v>38178</c:v>
                </c:pt>
                <c:pt idx="113" formatCode="mm/dd/yy">
                  <c:v>38179</c:v>
                </c:pt>
                <c:pt idx="114" formatCode="mm/dd/yy">
                  <c:v>38180</c:v>
                </c:pt>
                <c:pt idx="115" formatCode="mm/dd/yy">
                  <c:v>38181</c:v>
                </c:pt>
                <c:pt idx="116" formatCode="mm/dd/yy">
                  <c:v>38182</c:v>
                </c:pt>
                <c:pt idx="117" formatCode="mm/dd/yy">
                  <c:v>38183</c:v>
                </c:pt>
                <c:pt idx="118" formatCode="mm/dd/yy">
                  <c:v>38184</c:v>
                </c:pt>
                <c:pt idx="119" formatCode="mm/dd/yy">
                  <c:v>38185</c:v>
                </c:pt>
                <c:pt idx="120" formatCode="mm/dd/yy">
                  <c:v>38186</c:v>
                </c:pt>
                <c:pt idx="121" formatCode="mm/dd/yy">
                  <c:v>38187</c:v>
                </c:pt>
                <c:pt idx="122" formatCode="mm/dd/yy">
                  <c:v>38188</c:v>
                </c:pt>
                <c:pt idx="123" formatCode="mm/dd/yy">
                  <c:v>38189</c:v>
                </c:pt>
                <c:pt idx="124" formatCode="mm/dd/yy">
                  <c:v>38190</c:v>
                </c:pt>
                <c:pt idx="125" formatCode="mm/dd/yy">
                  <c:v>38191</c:v>
                </c:pt>
                <c:pt idx="126" formatCode="mm/dd/yy">
                  <c:v>38192</c:v>
                </c:pt>
                <c:pt idx="127" formatCode="mm/dd/yy">
                  <c:v>38193</c:v>
                </c:pt>
                <c:pt idx="128" formatCode="mm/dd/yy">
                  <c:v>38194</c:v>
                </c:pt>
                <c:pt idx="129" formatCode="mm/dd/yy">
                  <c:v>38195</c:v>
                </c:pt>
                <c:pt idx="130" formatCode="mm/dd/yy">
                  <c:v>38196</c:v>
                </c:pt>
                <c:pt idx="131" formatCode="mm/dd/yy">
                  <c:v>38197</c:v>
                </c:pt>
                <c:pt idx="132" formatCode="mm/dd/yy">
                  <c:v>38198</c:v>
                </c:pt>
                <c:pt idx="133" formatCode="mm/dd/yy">
                  <c:v>38199</c:v>
                </c:pt>
                <c:pt idx="134" formatCode="mm/dd/yy">
                  <c:v>38200</c:v>
                </c:pt>
                <c:pt idx="135" formatCode="mm/dd/yy">
                  <c:v>38201</c:v>
                </c:pt>
                <c:pt idx="136" formatCode="mm/dd/yy">
                  <c:v>38202</c:v>
                </c:pt>
                <c:pt idx="137" formatCode="mm/dd/yy">
                  <c:v>38203</c:v>
                </c:pt>
                <c:pt idx="138" formatCode="mm/dd/yy">
                  <c:v>38204</c:v>
                </c:pt>
                <c:pt idx="139" formatCode="mm/dd/yy">
                  <c:v>38205</c:v>
                </c:pt>
                <c:pt idx="140" formatCode="mm/dd/yy">
                  <c:v>38206</c:v>
                </c:pt>
                <c:pt idx="141" formatCode="mm/dd/yy">
                  <c:v>38207</c:v>
                </c:pt>
                <c:pt idx="142" formatCode="mm/dd/yy">
                  <c:v>38208</c:v>
                </c:pt>
                <c:pt idx="143" formatCode="mm/dd/yy">
                  <c:v>38209</c:v>
                </c:pt>
                <c:pt idx="144" formatCode="mm/dd/yy">
                  <c:v>38210</c:v>
                </c:pt>
                <c:pt idx="145" formatCode="mm/dd/yy">
                  <c:v>38211</c:v>
                </c:pt>
                <c:pt idx="146" formatCode="mm/dd/yy">
                  <c:v>38212</c:v>
                </c:pt>
                <c:pt idx="147" formatCode="mm/dd/yy">
                  <c:v>38213</c:v>
                </c:pt>
                <c:pt idx="148" formatCode="mm/dd/yy">
                  <c:v>38214</c:v>
                </c:pt>
                <c:pt idx="149" formatCode="mm/dd/yy">
                  <c:v>38215</c:v>
                </c:pt>
                <c:pt idx="150" formatCode="mm/dd/yy">
                  <c:v>38216</c:v>
                </c:pt>
                <c:pt idx="151" formatCode="mm/dd/yy">
                  <c:v>38217</c:v>
                </c:pt>
                <c:pt idx="152" formatCode="mm/dd/yy">
                  <c:v>38218</c:v>
                </c:pt>
                <c:pt idx="153" formatCode="mm/dd/yy">
                  <c:v>38219</c:v>
                </c:pt>
                <c:pt idx="154" formatCode="mm/dd/yy">
                  <c:v>38220</c:v>
                </c:pt>
                <c:pt idx="155" formatCode="mm/dd/yy">
                  <c:v>38221</c:v>
                </c:pt>
                <c:pt idx="156" formatCode="mm/dd/yy">
                  <c:v>38222</c:v>
                </c:pt>
                <c:pt idx="157" formatCode="mm/dd/yy">
                  <c:v>38223</c:v>
                </c:pt>
                <c:pt idx="158" formatCode="mm/dd/yy">
                  <c:v>38224</c:v>
                </c:pt>
                <c:pt idx="159" formatCode="mm/dd/yy">
                  <c:v>38225</c:v>
                </c:pt>
                <c:pt idx="160" formatCode="mm/dd/yy">
                  <c:v>38226</c:v>
                </c:pt>
                <c:pt idx="161" formatCode="mm/dd/yy">
                  <c:v>38227</c:v>
                </c:pt>
                <c:pt idx="162" formatCode="mm/dd/yy">
                  <c:v>38228</c:v>
                </c:pt>
                <c:pt idx="163" formatCode="mm/dd/yy">
                  <c:v>38229</c:v>
                </c:pt>
                <c:pt idx="164" formatCode="mm/dd/yy">
                  <c:v>38230</c:v>
                </c:pt>
                <c:pt idx="165" formatCode="mm/dd/yy">
                  <c:v>38231</c:v>
                </c:pt>
                <c:pt idx="166" formatCode="mm/dd/yy">
                  <c:v>38232</c:v>
                </c:pt>
                <c:pt idx="167" formatCode="mm/dd/yy">
                  <c:v>38233</c:v>
                </c:pt>
                <c:pt idx="168" formatCode="mm/dd/yy">
                  <c:v>38234</c:v>
                </c:pt>
                <c:pt idx="169" formatCode="mm/dd/yy">
                  <c:v>38235</c:v>
                </c:pt>
                <c:pt idx="170" formatCode="mm/dd/yy">
                  <c:v>38236</c:v>
                </c:pt>
                <c:pt idx="171" formatCode="mm/dd/yy">
                  <c:v>38237</c:v>
                </c:pt>
                <c:pt idx="172" formatCode="mm/dd/yy">
                  <c:v>38238</c:v>
                </c:pt>
                <c:pt idx="173" formatCode="mm/dd/yy">
                  <c:v>38239</c:v>
                </c:pt>
                <c:pt idx="174" formatCode="mm/dd/yy">
                  <c:v>38240</c:v>
                </c:pt>
                <c:pt idx="175" formatCode="mm/dd/yy">
                  <c:v>38241</c:v>
                </c:pt>
                <c:pt idx="176" formatCode="mm/dd/yy">
                  <c:v>38242</c:v>
                </c:pt>
                <c:pt idx="177" formatCode="mm/dd/yy">
                  <c:v>38243</c:v>
                </c:pt>
                <c:pt idx="178" formatCode="mm/dd/yy">
                  <c:v>38244</c:v>
                </c:pt>
                <c:pt idx="179" formatCode="mm/dd/yy">
                  <c:v>38245</c:v>
                </c:pt>
                <c:pt idx="180" formatCode="mm/dd/yy">
                  <c:v>38246</c:v>
                </c:pt>
                <c:pt idx="181" formatCode="mm/dd/yy">
                  <c:v>38247</c:v>
                </c:pt>
                <c:pt idx="182" formatCode="mm/dd/yy">
                  <c:v>38248</c:v>
                </c:pt>
                <c:pt idx="183" formatCode="mm/dd/yy">
                  <c:v>38249</c:v>
                </c:pt>
                <c:pt idx="184" formatCode="mm/dd/yy">
                  <c:v>38250</c:v>
                </c:pt>
                <c:pt idx="185" formatCode="mm/dd/yy">
                  <c:v>38251</c:v>
                </c:pt>
                <c:pt idx="186" formatCode="mm/dd/yy">
                  <c:v>38252</c:v>
                </c:pt>
                <c:pt idx="187" formatCode="mm/dd/yy">
                  <c:v>38253</c:v>
                </c:pt>
                <c:pt idx="188" formatCode="mm/dd/yy">
                  <c:v>38254</c:v>
                </c:pt>
                <c:pt idx="189" formatCode="mm/dd/yy">
                  <c:v>38255</c:v>
                </c:pt>
                <c:pt idx="190" formatCode="mm/dd/yy">
                  <c:v>38256</c:v>
                </c:pt>
                <c:pt idx="191" formatCode="mm/dd/yy">
                  <c:v>38257</c:v>
                </c:pt>
                <c:pt idx="192" formatCode="mm/dd/yy">
                  <c:v>38258</c:v>
                </c:pt>
                <c:pt idx="193" formatCode="mm/dd/yy">
                  <c:v>38259</c:v>
                </c:pt>
                <c:pt idx="194" formatCode="mm/dd/yy">
                  <c:v>38260</c:v>
                </c:pt>
                <c:pt idx="195" formatCode="mm/dd/yy">
                  <c:v>38261</c:v>
                </c:pt>
                <c:pt idx="196" formatCode="mm/dd/yy">
                  <c:v>38262</c:v>
                </c:pt>
                <c:pt idx="197" formatCode="mm/dd/yy">
                  <c:v>38263</c:v>
                </c:pt>
                <c:pt idx="198" formatCode="mm/dd/yy">
                  <c:v>38264</c:v>
                </c:pt>
                <c:pt idx="199" formatCode="mm/dd/yy">
                  <c:v>38265</c:v>
                </c:pt>
                <c:pt idx="200" formatCode="mm/dd/yy">
                  <c:v>38266</c:v>
                </c:pt>
                <c:pt idx="201" formatCode="mm/dd/yy">
                  <c:v>38267</c:v>
                </c:pt>
                <c:pt idx="202" formatCode="mm/dd/yy">
                  <c:v>38268</c:v>
                </c:pt>
                <c:pt idx="203" formatCode="mm/dd/yy">
                  <c:v>38269</c:v>
                </c:pt>
                <c:pt idx="204" formatCode="mm/dd/yy">
                  <c:v>38270</c:v>
                </c:pt>
                <c:pt idx="205" formatCode="mm/dd/yy">
                  <c:v>38271</c:v>
                </c:pt>
                <c:pt idx="206" formatCode="mm/dd/yy">
                  <c:v>38272</c:v>
                </c:pt>
                <c:pt idx="207" formatCode="mm/dd/yy">
                  <c:v>38273</c:v>
                </c:pt>
                <c:pt idx="208" formatCode="mm/dd/yy">
                  <c:v>38274</c:v>
                </c:pt>
                <c:pt idx="209" formatCode="mm/dd/yy">
                  <c:v>38275</c:v>
                </c:pt>
                <c:pt idx="210" formatCode="mm/dd/yy">
                  <c:v>38276</c:v>
                </c:pt>
                <c:pt idx="211" formatCode="mm/dd/yy">
                  <c:v>38277</c:v>
                </c:pt>
                <c:pt idx="212" formatCode="mm/dd/yy">
                  <c:v>38278</c:v>
                </c:pt>
                <c:pt idx="213" formatCode="mm/dd/yy">
                  <c:v>38279</c:v>
                </c:pt>
                <c:pt idx="214" formatCode="mm/dd/yy">
                  <c:v>38280</c:v>
                </c:pt>
                <c:pt idx="215" formatCode="mm/dd/yy">
                  <c:v>38281</c:v>
                </c:pt>
                <c:pt idx="216" formatCode="mm/dd/yy">
                  <c:v>38282</c:v>
                </c:pt>
                <c:pt idx="217" formatCode="mm/dd/yy">
                  <c:v>38283</c:v>
                </c:pt>
                <c:pt idx="218" formatCode="mm/dd/yy">
                  <c:v>38284</c:v>
                </c:pt>
                <c:pt idx="219" formatCode="mm/dd/yy">
                  <c:v>38285</c:v>
                </c:pt>
                <c:pt idx="220" formatCode="mm/dd/yy">
                  <c:v>38286</c:v>
                </c:pt>
                <c:pt idx="221" formatCode="mm/dd/yy">
                  <c:v>38287</c:v>
                </c:pt>
                <c:pt idx="222" formatCode="mm/dd/yy">
                  <c:v>38288</c:v>
                </c:pt>
                <c:pt idx="223" formatCode="mm/dd/yy">
                  <c:v>38289</c:v>
                </c:pt>
                <c:pt idx="224" formatCode="mm/dd/yy">
                  <c:v>38290</c:v>
                </c:pt>
                <c:pt idx="225" formatCode="mm/dd/yy">
                  <c:v>38291</c:v>
                </c:pt>
                <c:pt idx="226" formatCode="mm/dd/yy">
                  <c:v>38292</c:v>
                </c:pt>
                <c:pt idx="227" formatCode="mm/dd/yy">
                  <c:v>38293</c:v>
                </c:pt>
                <c:pt idx="228" formatCode="mm/dd/yy">
                  <c:v>38294</c:v>
                </c:pt>
                <c:pt idx="229" formatCode="mm/dd/yy">
                  <c:v>38295</c:v>
                </c:pt>
                <c:pt idx="230" formatCode="mm/dd/yy">
                  <c:v>38296</c:v>
                </c:pt>
                <c:pt idx="231" formatCode="mm/dd/yy">
                  <c:v>38297</c:v>
                </c:pt>
                <c:pt idx="232" formatCode="mm/dd/yy">
                  <c:v>38298</c:v>
                </c:pt>
                <c:pt idx="233" formatCode="mm/dd/yy">
                  <c:v>38299</c:v>
                </c:pt>
                <c:pt idx="234" formatCode="mm/dd/yy">
                  <c:v>38300</c:v>
                </c:pt>
                <c:pt idx="235" formatCode="mm/dd/yy">
                  <c:v>38301</c:v>
                </c:pt>
                <c:pt idx="236" formatCode="mm/dd/yy">
                  <c:v>38302</c:v>
                </c:pt>
                <c:pt idx="237" formatCode="mm/dd/yy">
                  <c:v>38303</c:v>
                </c:pt>
                <c:pt idx="238" formatCode="mm/dd/yy">
                  <c:v>38304</c:v>
                </c:pt>
                <c:pt idx="239" formatCode="mm/dd/yy">
                  <c:v>38305</c:v>
                </c:pt>
                <c:pt idx="240" formatCode="mm/dd/yy">
                  <c:v>38306</c:v>
                </c:pt>
                <c:pt idx="241" formatCode="mm/dd/yy">
                  <c:v>38307</c:v>
                </c:pt>
                <c:pt idx="242" formatCode="mm/dd/yy">
                  <c:v>38308</c:v>
                </c:pt>
                <c:pt idx="243" formatCode="mm/dd/yy">
                  <c:v>38309</c:v>
                </c:pt>
                <c:pt idx="244" formatCode="mm/dd/yy">
                  <c:v>38310</c:v>
                </c:pt>
                <c:pt idx="245" formatCode="mm/dd/yy">
                  <c:v>38311</c:v>
                </c:pt>
                <c:pt idx="246" formatCode="mm/dd/yy">
                  <c:v>38312</c:v>
                </c:pt>
                <c:pt idx="247" formatCode="mm/dd/yy">
                  <c:v>38313</c:v>
                </c:pt>
                <c:pt idx="248" formatCode="mm/dd/yy">
                  <c:v>38314</c:v>
                </c:pt>
                <c:pt idx="249" formatCode="mm/dd/yy">
                  <c:v>38315</c:v>
                </c:pt>
                <c:pt idx="250" formatCode="mm/dd/yy">
                  <c:v>38316</c:v>
                </c:pt>
                <c:pt idx="251" formatCode="mm/dd/yy">
                  <c:v>38317</c:v>
                </c:pt>
                <c:pt idx="252" formatCode="mm/dd/yy">
                  <c:v>38318</c:v>
                </c:pt>
                <c:pt idx="253" formatCode="mm/dd/yy">
                  <c:v>38319</c:v>
                </c:pt>
                <c:pt idx="254" formatCode="mm/dd/yy">
                  <c:v>38320</c:v>
                </c:pt>
                <c:pt idx="255" formatCode="mm/dd/yy">
                  <c:v>38321</c:v>
                </c:pt>
                <c:pt idx="256" formatCode="mm/dd/yy">
                  <c:v>38322</c:v>
                </c:pt>
                <c:pt idx="257" formatCode="mm/dd/yy">
                  <c:v>38323</c:v>
                </c:pt>
                <c:pt idx="258" formatCode="mm/dd/yy">
                  <c:v>38324</c:v>
                </c:pt>
                <c:pt idx="259" formatCode="mm/dd/yy">
                  <c:v>38325</c:v>
                </c:pt>
                <c:pt idx="260" formatCode="mm/dd/yy">
                  <c:v>38326</c:v>
                </c:pt>
                <c:pt idx="261" formatCode="mm/dd/yy">
                  <c:v>38327</c:v>
                </c:pt>
                <c:pt idx="262" formatCode="mm/dd/yy">
                  <c:v>38328</c:v>
                </c:pt>
                <c:pt idx="263" formatCode="mm/dd/yy">
                  <c:v>38329</c:v>
                </c:pt>
                <c:pt idx="264" formatCode="mm/dd/yy">
                  <c:v>38330</c:v>
                </c:pt>
                <c:pt idx="265" formatCode="mm/dd/yy">
                  <c:v>38331</c:v>
                </c:pt>
                <c:pt idx="266" formatCode="mm/dd/yy">
                  <c:v>38332</c:v>
                </c:pt>
                <c:pt idx="267" formatCode="mm/dd/yy">
                  <c:v>38333</c:v>
                </c:pt>
                <c:pt idx="268" formatCode="mm/dd/yy">
                  <c:v>38334</c:v>
                </c:pt>
                <c:pt idx="269" formatCode="mm/dd/yy">
                  <c:v>38335</c:v>
                </c:pt>
                <c:pt idx="270" formatCode="mm/dd/yy">
                  <c:v>38336</c:v>
                </c:pt>
                <c:pt idx="271" formatCode="mm/dd/yy">
                  <c:v>38337</c:v>
                </c:pt>
                <c:pt idx="272" formatCode="mm/dd/yy">
                  <c:v>38338</c:v>
                </c:pt>
                <c:pt idx="273" formatCode="mm/dd/yy">
                  <c:v>38339</c:v>
                </c:pt>
                <c:pt idx="274" formatCode="mm/dd/yy">
                  <c:v>38340</c:v>
                </c:pt>
                <c:pt idx="275" formatCode="mm/dd/yy">
                  <c:v>38341</c:v>
                </c:pt>
                <c:pt idx="276" formatCode="mm/dd/yy">
                  <c:v>38342</c:v>
                </c:pt>
                <c:pt idx="277" formatCode="mm/dd/yy">
                  <c:v>38343</c:v>
                </c:pt>
                <c:pt idx="278" formatCode="mm/dd/yy">
                  <c:v>38344</c:v>
                </c:pt>
                <c:pt idx="279" formatCode="mm/dd/yy">
                  <c:v>38345</c:v>
                </c:pt>
                <c:pt idx="280" formatCode="mm/dd/yy">
                  <c:v>38346</c:v>
                </c:pt>
                <c:pt idx="281" formatCode="mm/dd/yy">
                  <c:v>38347</c:v>
                </c:pt>
                <c:pt idx="282" formatCode="mm/dd/yy">
                  <c:v>38348</c:v>
                </c:pt>
                <c:pt idx="283" formatCode="mm/dd/yy">
                  <c:v>38349</c:v>
                </c:pt>
                <c:pt idx="284" formatCode="mm/dd/yy">
                  <c:v>38350</c:v>
                </c:pt>
                <c:pt idx="285" formatCode="mm/dd/yy">
                  <c:v>38351</c:v>
                </c:pt>
                <c:pt idx="286" formatCode="mm/dd/yy">
                  <c:v>38352</c:v>
                </c:pt>
                <c:pt idx="287" formatCode="mm/dd/yy">
                  <c:v>38353</c:v>
                </c:pt>
                <c:pt idx="288" formatCode="mm/dd/yy">
                  <c:v>38354</c:v>
                </c:pt>
                <c:pt idx="289" formatCode="mm/dd/yy">
                  <c:v>38355</c:v>
                </c:pt>
                <c:pt idx="290" formatCode="mm/dd/yy">
                  <c:v>38356</c:v>
                </c:pt>
                <c:pt idx="291" formatCode="mm/dd/yy">
                  <c:v>38357</c:v>
                </c:pt>
                <c:pt idx="292" formatCode="mm/dd/yy">
                  <c:v>38358</c:v>
                </c:pt>
                <c:pt idx="293" formatCode="mm/dd/yy">
                  <c:v>38359</c:v>
                </c:pt>
                <c:pt idx="294" formatCode="mm/dd/yy">
                  <c:v>38360</c:v>
                </c:pt>
                <c:pt idx="295" formatCode="mm/dd/yy">
                  <c:v>38361</c:v>
                </c:pt>
                <c:pt idx="296" formatCode="mm/dd/yy">
                  <c:v>38362</c:v>
                </c:pt>
                <c:pt idx="297" formatCode="mm/dd/yy">
                  <c:v>38363</c:v>
                </c:pt>
                <c:pt idx="298" formatCode="mm/dd/yy">
                  <c:v>38364</c:v>
                </c:pt>
                <c:pt idx="299" formatCode="mm/dd/yy">
                  <c:v>38365</c:v>
                </c:pt>
                <c:pt idx="300" formatCode="mm/dd/yy">
                  <c:v>38366</c:v>
                </c:pt>
                <c:pt idx="301" formatCode="mm/dd/yy">
                  <c:v>38367</c:v>
                </c:pt>
                <c:pt idx="302" formatCode="mm/dd/yy">
                  <c:v>38368</c:v>
                </c:pt>
                <c:pt idx="303" formatCode="mm/dd/yy">
                  <c:v>38369</c:v>
                </c:pt>
                <c:pt idx="304" formatCode="mm/dd/yy">
                  <c:v>38370</c:v>
                </c:pt>
                <c:pt idx="305" formatCode="mm/dd/yy">
                  <c:v>38371</c:v>
                </c:pt>
                <c:pt idx="306" formatCode="mm/dd/yy">
                  <c:v>38372</c:v>
                </c:pt>
                <c:pt idx="307" formatCode="mm/dd/yy">
                  <c:v>38373</c:v>
                </c:pt>
                <c:pt idx="308" formatCode="mm/dd/yy">
                  <c:v>38374</c:v>
                </c:pt>
                <c:pt idx="309" formatCode="mm/dd/yy">
                  <c:v>38375</c:v>
                </c:pt>
                <c:pt idx="310" formatCode="mm/dd/yy">
                  <c:v>38376</c:v>
                </c:pt>
                <c:pt idx="311" formatCode="mm/dd/yy">
                  <c:v>38377</c:v>
                </c:pt>
                <c:pt idx="312" formatCode="mm/dd/yy">
                  <c:v>38378</c:v>
                </c:pt>
                <c:pt idx="313" formatCode="mm/dd/yy">
                  <c:v>38379</c:v>
                </c:pt>
                <c:pt idx="314" formatCode="mm/dd/yy">
                  <c:v>38380</c:v>
                </c:pt>
                <c:pt idx="315" formatCode="mm/dd/yy">
                  <c:v>38381</c:v>
                </c:pt>
                <c:pt idx="316" formatCode="mm/dd/yy">
                  <c:v>38382</c:v>
                </c:pt>
              </c:numCache>
            </c:numRef>
          </c:cat>
          <c:val>
            <c:numRef>
              <c:f>Weather!$E$2:$E$318</c:f>
              <c:numCache>
                <c:formatCode>General</c:formatCode>
                <c:ptCount val="317"/>
                <c:pt idx="0">
                  <c:v>39</c:v>
                </c:pt>
                <c:pt idx="1">
                  <c:v>40</c:v>
                </c:pt>
                <c:pt idx="2">
                  <c:v>34</c:v>
                </c:pt>
                <c:pt idx="3">
                  <c:v>37</c:v>
                </c:pt>
                <c:pt idx="4">
                  <c:v>34</c:v>
                </c:pt>
                <c:pt idx="5">
                  <c:v>48</c:v>
                </c:pt>
                <c:pt idx="6">
                  <c:v>49</c:v>
                </c:pt>
                <c:pt idx="7">
                  <c:v>46</c:v>
                </c:pt>
                <c:pt idx="8">
                  <c:v>37</c:v>
                </c:pt>
                <c:pt idx="9">
                  <c:v>35</c:v>
                </c:pt>
                <c:pt idx="10">
                  <c:v>42</c:v>
                </c:pt>
                <c:pt idx="11">
                  <c:v>51</c:v>
                </c:pt>
                <c:pt idx="12">
                  <c:v>44</c:v>
                </c:pt>
                <c:pt idx="13">
                  <c:v>40</c:v>
                </c:pt>
                <c:pt idx="14">
                  <c:v>42</c:v>
                </c:pt>
                <c:pt idx="15">
                  <c:v>51</c:v>
                </c:pt>
                <c:pt idx="16">
                  <c:v>46</c:v>
                </c:pt>
                <c:pt idx="17">
                  <c:v>44</c:v>
                </c:pt>
                <c:pt idx="18">
                  <c:v>46</c:v>
                </c:pt>
                <c:pt idx="19">
                  <c:v>48</c:v>
                </c:pt>
                <c:pt idx="20">
                  <c:v>52</c:v>
                </c:pt>
                <c:pt idx="21">
                  <c:v>57</c:v>
                </c:pt>
                <c:pt idx="22">
                  <c:v>55</c:v>
                </c:pt>
                <c:pt idx="23">
                  <c:v>46</c:v>
                </c:pt>
                <c:pt idx="24">
                  <c:v>41</c:v>
                </c:pt>
                <c:pt idx="25">
                  <c:v>43</c:v>
                </c:pt>
                <c:pt idx="26">
                  <c:v>43</c:v>
                </c:pt>
                <c:pt idx="27">
                  <c:v>46</c:v>
                </c:pt>
                <c:pt idx="28">
                  <c:v>52</c:v>
                </c:pt>
                <c:pt idx="29">
                  <c:v>56</c:v>
                </c:pt>
                <c:pt idx="30">
                  <c:v>59</c:v>
                </c:pt>
                <c:pt idx="31">
                  <c:v>58</c:v>
                </c:pt>
                <c:pt idx="32">
                  <c:v>56</c:v>
                </c:pt>
                <c:pt idx="33">
                  <c:v>57</c:v>
                </c:pt>
                <c:pt idx="34">
                  <c:v>58</c:v>
                </c:pt>
                <c:pt idx="35">
                  <c:v>56</c:v>
                </c:pt>
                <c:pt idx="36">
                  <c:v>59</c:v>
                </c:pt>
                <c:pt idx="37">
                  <c:v>53</c:v>
                </c:pt>
                <c:pt idx="38">
                  <c:v>52</c:v>
                </c:pt>
                <c:pt idx="39">
                  <c:v>51</c:v>
                </c:pt>
                <c:pt idx="40">
                  <c:v>45</c:v>
                </c:pt>
                <c:pt idx="41">
                  <c:v>48</c:v>
                </c:pt>
                <c:pt idx="42">
                  <c:v>55</c:v>
                </c:pt>
                <c:pt idx="43">
                  <c:v>60</c:v>
                </c:pt>
                <c:pt idx="44">
                  <c:v>59</c:v>
                </c:pt>
                <c:pt idx="45">
                  <c:v>52</c:v>
                </c:pt>
                <c:pt idx="46">
                  <c:v>55</c:v>
                </c:pt>
                <c:pt idx="47">
                  <c:v>56</c:v>
                </c:pt>
                <c:pt idx="48">
                  <c:v>63</c:v>
                </c:pt>
                <c:pt idx="49">
                  <c:v>55</c:v>
                </c:pt>
                <c:pt idx="50">
                  <c:v>52</c:v>
                </c:pt>
                <c:pt idx="51">
                  <c:v>50</c:v>
                </c:pt>
                <c:pt idx="52">
                  <c:v>48</c:v>
                </c:pt>
                <c:pt idx="53">
                  <c:v>48</c:v>
                </c:pt>
                <c:pt idx="54">
                  <c:v>51</c:v>
                </c:pt>
                <c:pt idx="55">
                  <c:v>59</c:v>
                </c:pt>
                <c:pt idx="56">
                  <c:v>55</c:v>
                </c:pt>
                <c:pt idx="57">
                  <c:v>51</c:v>
                </c:pt>
                <c:pt idx="58">
                  <c:v>57</c:v>
                </c:pt>
                <c:pt idx="59">
                  <c:v>53</c:v>
                </c:pt>
                <c:pt idx="60">
                  <c:v>52</c:v>
                </c:pt>
                <c:pt idx="61">
                  <c:v>51</c:v>
                </c:pt>
                <c:pt idx="62">
                  <c:v>51</c:v>
                </c:pt>
                <c:pt idx="63">
                  <c:v>52</c:v>
                </c:pt>
                <c:pt idx="64">
                  <c:v>54</c:v>
                </c:pt>
                <c:pt idx="65">
                  <c:v>56</c:v>
                </c:pt>
                <c:pt idx="66">
                  <c:v>59</c:v>
                </c:pt>
                <c:pt idx="67">
                  <c:v>69</c:v>
                </c:pt>
                <c:pt idx="68">
                  <c:v>57</c:v>
                </c:pt>
                <c:pt idx="69">
                  <c:v>53</c:v>
                </c:pt>
                <c:pt idx="70">
                  <c:v>59</c:v>
                </c:pt>
                <c:pt idx="71">
                  <c:v>69</c:v>
                </c:pt>
                <c:pt idx="72">
                  <c:v>66</c:v>
                </c:pt>
                <c:pt idx="73">
                  <c:v>62</c:v>
                </c:pt>
                <c:pt idx="74">
                  <c:v>62</c:v>
                </c:pt>
                <c:pt idx="75">
                  <c:v>69</c:v>
                </c:pt>
                <c:pt idx="76">
                  <c:v>67</c:v>
                </c:pt>
                <c:pt idx="77">
                  <c:v>69</c:v>
                </c:pt>
                <c:pt idx="78">
                  <c:v>74</c:v>
                </c:pt>
                <c:pt idx="79">
                  <c:v>74</c:v>
                </c:pt>
                <c:pt idx="80">
                  <c:v>77</c:v>
                </c:pt>
                <c:pt idx="81">
                  <c:v>74</c:v>
                </c:pt>
                <c:pt idx="82">
                  <c:v>72</c:v>
                </c:pt>
                <c:pt idx="83">
                  <c:v>70</c:v>
                </c:pt>
                <c:pt idx="84">
                  <c:v>72</c:v>
                </c:pt>
                <c:pt idx="85">
                  <c:v>73</c:v>
                </c:pt>
                <c:pt idx="86">
                  <c:v>71</c:v>
                </c:pt>
                <c:pt idx="87">
                  <c:v>66</c:v>
                </c:pt>
                <c:pt idx="88">
                  <c:v>64</c:v>
                </c:pt>
                <c:pt idx="89">
                  <c:v>58</c:v>
                </c:pt>
                <c:pt idx="90">
                  <c:v>60</c:v>
                </c:pt>
                <c:pt idx="91">
                  <c:v>61</c:v>
                </c:pt>
                <c:pt idx="92">
                  <c:v>67</c:v>
                </c:pt>
                <c:pt idx="93">
                  <c:v>69</c:v>
                </c:pt>
                <c:pt idx="94">
                  <c:v>67</c:v>
                </c:pt>
                <c:pt idx="95">
                  <c:v>62</c:v>
                </c:pt>
                <c:pt idx="96">
                  <c:v>66</c:v>
                </c:pt>
                <c:pt idx="97">
                  <c:v>72</c:v>
                </c:pt>
                <c:pt idx="98">
                  <c:v>75</c:v>
                </c:pt>
                <c:pt idx="99">
                  <c:v>74</c:v>
                </c:pt>
                <c:pt idx="100">
                  <c:v>74</c:v>
                </c:pt>
                <c:pt idx="101">
                  <c:v>68</c:v>
                </c:pt>
                <c:pt idx="102">
                  <c:v>65</c:v>
                </c:pt>
                <c:pt idx="103">
                  <c:v>68</c:v>
                </c:pt>
                <c:pt idx="104">
                  <c:v>68</c:v>
                </c:pt>
                <c:pt idx="105">
                  <c:v>72</c:v>
                </c:pt>
                <c:pt idx="106">
                  <c:v>72</c:v>
                </c:pt>
                <c:pt idx="107">
                  <c:v>72</c:v>
                </c:pt>
                <c:pt idx="108">
                  <c:v>72</c:v>
                </c:pt>
                <c:pt idx="109">
                  <c:v>71</c:v>
                </c:pt>
                <c:pt idx="110">
                  <c:v>73</c:v>
                </c:pt>
                <c:pt idx="111">
                  <c:v>74</c:v>
                </c:pt>
                <c:pt idx="112">
                  <c:v>71</c:v>
                </c:pt>
                <c:pt idx="113">
                  <c:v>74</c:v>
                </c:pt>
                <c:pt idx="114">
                  <c:v>73</c:v>
                </c:pt>
                <c:pt idx="115">
                  <c:v>71</c:v>
                </c:pt>
                <c:pt idx="116">
                  <c:v>69</c:v>
                </c:pt>
                <c:pt idx="117">
                  <c:v>70</c:v>
                </c:pt>
                <c:pt idx="118">
                  <c:v>73</c:v>
                </c:pt>
                <c:pt idx="119">
                  <c:v>75</c:v>
                </c:pt>
                <c:pt idx="120">
                  <c:v>74</c:v>
                </c:pt>
                <c:pt idx="121">
                  <c:v>77</c:v>
                </c:pt>
                <c:pt idx="122">
                  <c:v>75</c:v>
                </c:pt>
                <c:pt idx="123">
                  <c:v>76</c:v>
                </c:pt>
                <c:pt idx="124">
                  <c:v>68</c:v>
                </c:pt>
                <c:pt idx="125">
                  <c:v>67</c:v>
                </c:pt>
                <c:pt idx="126">
                  <c:v>68</c:v>
                </c:pt>
                <c:pt idx="127">
                  <c:v>73</c:v>
                </c:pt>
                <c:pt idx="128">
                  <c:v>73</c:v>
                </c:pt>
                <c:pt idx="129">
                  <c:v>69</c:v>
                </c:pt>
                <c:pt idx="130">
                  <c:v>74</c:v>
                </c:pt>
                <c:pt idx="131">
                  <c:v>78</c:v>
                </c:pt>
                <c:pt idx="132">
                  <c:v>78</c:v>
                </c:pt>
                <c:pt idx="133">
                  <c:v>75</c:v>
                </c:pt>
                <c:pt idx="134">
                  <c:v>74</c:v>
                </c:pt>
                <c:pt idx="135">
                  <c:v>70</c:v>
                </c:pt>
                <c:pt idx="136">
                  <c:v>70</c:v>
                </c:pt>
                <c:pt idx="137">
                  <c:v>75</c:v>
                </c:pt>
                <c:pt idx="138">
                  <c:v>76</c:v>
                </c:pt>
                <c:pt idx="139">
                  <c:v>72</c:v>
                </c:pt>
                <c:pt idx="140">
                  <c:v>69</c:v>
                </c:pt>
                <c:pt idx="141">
                  <c:v>64</c:v>
                </c:pt>
                <c:pt idx="142">
                  <c:v>66</c:v>
                </c:pt>
                <c:pt idx="143">
                  <c:v>66</c:v>
                </c:pt>
                <c:pt idx="144">
                  <c:v>64</c:v>
                </c:pt>
                <c:pt idx="145">
                  <c:v>68</c:v>
                </c:pt>
                <c:pt idx="146">
                  <c:v>67</c:v>
                </c:pt>
                <c:pt idx="147">
                  <c:v>67</c:v>
                </c:pt>
                <c:pt idx="148">
                  <c:v>66</c:v>
                </c:pt>
                <c:pt idx="149">
                  <c:v>66</c:v>
                </c:pt>
                <c:pt idx="150">
                  <c:v>69</c:v>
                </c:pt>
                <c:pt idx="151">
                  <c:v>70</c:v>
                </c:pt>
                <c:pt idx="152">
                  <c:v>67</c:v>
                </c:pt>
                <c:pt idx="153">
                  <c:v>67</c:v>
                </c:pt>
                <c:pt idx="154">
                  <c:v>67</c:v>
                </c:pt>
                <c:pt idx="155">
                  <c:v>68</c:v>
                </c:pt>
                <c:pt idx="156">
                  <c:v>71</c:v>
                </c:pt>
                <c:pt idx="157">
                  <c:v>73</c:v>
                </c:pt>
                <c:pt idx="158">
                  <c:v>69</c:v>
                </c:pt>
                <c:pt idx="159">
                  <c:v>68</c:v>
                </c:pt>
                <c:pt idx="160">
                  <c:v>69</c:v>
                </c:pt>
                <c:pt idx="161">
                  <c:v>69</c:v>
                </c:pt>
                <c:pt idx="162">
                  <c:v>71</c:v>
                </c:pt>
                <c:pt idx="163">
                  <c:v>69</c:v>
                </c:pt>
                <c:pt idx="164">
                  <c:v>65</c:v>
                </c:pt>
                <c:pt idx="165">
                  <c:v>65</c:v>
                </c:pt>
                <c:pt idx="166">
                  <c:v>69</c:v>
                </c:pt>
                <c:pt idx="167">
                  <c:v>74</c:v>
                </c:pt>
                <c:pt idx="168">
                  <c:v>73</c:v>
                </c:pt>
                <c:pt idx="169">
                  <c:v>73</c:v>
                </c:pt>
                <c:pt idx="170">
                  <c:v>66</c:v>
                </c:pt>
                <c:pt idx="171">
                  <c:v>69</c:v>
                </c:pt>
                <c:pt idx="172">
                  <c:v>72</c:v>
                </c:pt>
                <c:pt idx="173">
                  <c:v>68</c:v>
                </c:pt>
                <c:pt idx="174">
                  <c:v>68</c:v>
                </c:pt>
                <c:pt idx="175">
                  <c:v>70</c:v>
                </c:pt>
                <c:pt idx="176">
                  <c:v>74</c:v>
                </c:pt>
                <c:pt idx="177">
                  <c:v>75</c:v>
                </c:pt>
                <c:pt idx="178">
                  <c:v>73</c:v>
                </c:pt>
                <c:pt idx="179">
                  <c:v>65</c:v>
                </c:pt>
                <c:pt idx="180">
                  <c:v>61</c:v>
                </c:pt>
                <c:pt idx="181">
                  <c:v>61</c:v>
                </c:pt>
                <c:pt idx="182">
                  <c:v>61</c:v>
                </c:pt>
                <c:pt idx="183">
                  <c:v>56</c:v>
                </c:pt>
                <c:pt idx="184">
                  <c:v>56</c:v>
                </c:pt>
                <c:pt idx="185">
                  <c:v>62</c:v>
                </c:pt>
                <c:pt idx="186">
                  <c:v>62</c:v>
                </c:pt>
                <c:pt idx="187">
                  <c:v>57</c:v>
                </c:pt>
                <c:pt idx="188">
                  <c:v>59</c:v>
                </c:pt>
                <c:pt idx="189">
                  <c:v>62</c:v>
                </c:pt>
                <c:pt idx="190">
                  <c:v>70</c:v>
                </c:pt>
                <c:pt idx="191">
                  <c:v>69</c:v>
                </c:pt>
                <c:pt idx="192">
                  <c:v>64</c:v>
                </c:pt>
                <c:pt idx="193">
                  <c:v>61</c:v>
                </c:pt>
                <c:pt idx="194">
                  <c:v>56</c:v>
                </c:pt>
                <c:pt idx="195">
                  <c:v>52</c:v>
                </c:pt>
                <c:pt idx="196">
                  <c:v>51</c:v>
                </c:pt>
                <c:pt idx="197">
                  <c:v>58</c:v>
                </c:pt>
                <c:pt idx="198">
                  <c:v>58</c:v>
                </c:pt>
                <c:pt idx="199">
                  <c:v>56</c:v>
                </c:pt>
                <c:pt idx="200">
                  <c:v>50</c:v>
                </c:pt>
                <c:pt idx="201">
                  <c:v>52</c:v>
                </c:pt>
                <c:pt idx="202">
                  <c:v>65</c:v>
                </c:pt>
                <c:pt idx="203">
                  <c:v>60</c:v>
                </c:pt>
                <c:pt idx="204">
                  <c:v>54</c:v>
                </c:pt>
                <c:pt idx="205">
                  <c:v>54</c:v>
                </c:pt>
                <c:pt idx="206">
                  <c:v>55</c:v>
                </c:pt>
                <c:pt idx="207">
                  <c:v>58</c:v>
                </c:pt>
                <c:pt idx="208">
                  <c:v>67</c:v>
                </c:pt>
                <c:pt idx="209">
                  <c:v>63</c:v>
                </c:pt>
                <c:pt idx="210">
                  <c:v>52</c:v>
                </c:pt>
                <c:pt idx="211">
                  <c:v>48</c:v>
                </c:pt>
                <c:pt idx="212">
                  <c:v>43</c:v>
                </c:pt>
                <c:pt idx="213">
                  <c:v>38</c:v>
                </c:pt>
                <c:pt idx="214">
                  <c:v>44</c:v>
                </c:pt>
                <c:pt idx="215">
                  <c:v>44</c:v>
                </c:pt>
                <c:pt idx="216">
                  <c:v>39</c:v>
                </c:pt>
                <c:pt idx="217">
                  <c:v>44</c:v>
                </c:pt>
                <c:pt idx="218">
                  <c:v>50</c:v>
                </c:pt>
                <c:pt idx="219">
                  <c:v>45</c:v>
                </c:pt>
                <c:pt idx="220">
                  <c:v>40</c:v>
                </c:pt>
                <c:pt idx="221">
                  <c:v>42</c:v>
                </c:pt>
                <c:pt idx="222">
                  <c:v>39</c:v>
                </c:pt>
                <c:pt idx="223">
                  <c:v>37</c:v>
                </c:pt>
                <c:pt idx="224">
                  <c:v>36</c:v>
                </c:pt>
                <c:pt idx="225">
                  <c:v>41</c:v>
                </c:pt>
                <c:pt idx="226">
                  <c:v>50</c:v>
                </c:pt>
                <c:pt idx="227">
                  <c:v>49</c:v>
                </c:pt>
                <c:pt idx="228">
                  <c:v>51</c:v>
                </c:pt>
                <c:pt idx="229">
                  <c:v>55</c:v>
                </c:pt>
                <c:pt idx="230">
                  <c:v>58</c:v>
                </c:pt>
                <c:pt idx="231">
                  <c:v>54</c:v>
                </c:pt>
                <c:pt idx="232">
                  <c:v>55</c:v>
                </c:pt>
                <c:pt idx="233">
                  <c:v>46</c:v>
                </c:pt>
                <c:pt idx="234">
                  <c:v>37</c:v>
                </c:pt>
                <c:pt idx="235">
                  <c:v>35</c:v>
                </c:pt>
                <c:pt idx="236">
                  <c:v>44</c:v>
                </c:pt>
                <c:pt idx="237">
                  <c:v>45</c:v>
                </c:pt>
                <c:pt idx="238">
                  <c:v>51</c:v>
                </c:pt>
                <c:pt idx="239">
                  <c:v>52</c:v>
                </c:pt>
                <c:pt idx="240">
                  <c:v>38</c:v>
                </c:pt>
                <c:pt idx="241">
                  <c:v>35</c:v>
                </c:pt>
                <c:pt idx="242">
                  <c:v>31</c:v>
                </c:pt>
                <c:pt idx="243">
                  <c:v>27</c:v>
                </c:pt>
                <c:pt idx="244">
                  <c:v>35</c:v>
                </c:pt>
                <c:pt idx="245">
                  <c:v>28</c:v>
                </c:pt>
                <c:pt idx="246">
                  <c:v>26</c:v>
                </c:pt>
                <c:pt idx="247">
                  <c:v>27</c:v>
                </c:pt>
                <c:pt idx="248">
                  <c:v>30</c:v>
                </c:pt>
                <c:pt idx="249">
                  <c:v>37</c:v>
                </c:pt>
                <c:pt idx="250">
                  <c:v>32</c:v>
                </c:pt>
                <c:pt idx="251">
                  <c:v>29</c:v>
                </c:pt>
                <c:pt idx="252">
                  <c:v>35</c:v>
                </c:pt>
                <c:pt idx="253">
                  <c:v>31</c:v>
                </c:pt>
                <c:pt idx="254">
                  <c:v>37</c:v>
                </c:pt>
                <c:pt idx="255">
                  <c:v>39</c:v>
                </c:pt>
                <c:pt idx="256">
                  <c:v>33</c:v>
                </c:pt>
                <c:pt idx="257">
                  <c:v>28</c:v>
                </c:pt>
                <c:pt idx="258">
                  <c:v>39</c:v>
                </c:pt>
                <c:pt idx="259">
                  <c:v>27</c:v>
                </c:pt>
                <c:pt idx="260">
                  <c:v>24</c:v>
                </c:pt>
                <c:pt idx="261">
                  <c:v>24</c:v>
                </c:pt>
                <c:pt idx="262">
                  <c:v>22</c:v>
                </c:pt>
                <c:pt idx="263">
                  <c:v>33</c:v>
                </c:pt>
                <c:pt idx="264">
                  <c:v>48</c:v>
                </c:pt>
                <c:pt idx="265">
                  <c:v>39</c:v>
                </c:pt>
                <c:pt idx="266">
                  <c:v>32</c:v>
                </c:pt>
                <c:pt idx="267">
                  <c:v>29</c:v>
                </c:pt>
                <c:pt idx="268">
                  <c:v>30</c:v>
                </c:pt>
                <c:pt idx="269">
                  <c:v>42</c:v>
                </c:pt>
                <c:pt idx="270">
                  <c:v>34</c:v>
                </c:pt>
                <c:pt idx="271">
                  <c:v>34</c:v>
                </c:pt>
                <c:pt idx="272">
                  <c:v>38</c:v>
                </c:pt>
                <c:pt idx="273">
                  <c:v>40</c:v>
                </c:pt>
                <c:pt idx="274">
                  <c:v>31</c:v>
                </c:pt>
                <c:pt idx="275">
                  <c:v>27</c:v>
                </c:pt>
                <c:pt idx="276">
                  <c:v>16</c:v>
                </c:pt>
                <c:pt idx="277">
                  <c:v>17</c:v>
                </c:pt>
                <c:pt idx="278">
                  <c:v>34</c:v>
                </c:pt>
                <c:pt idx="279">
                  <c:v>32</c:v>
                </c:pt>
                <c:pt idx="280">
                  <c:v>29</c:v>
                </c:pt>
                <c:pt idx="281">
                  <c:v>36</c:v>
                </c:pt>
                <c:pt idx="282">
                  <c:v>50</c:v>
                </c:pt>
                <c:pt idx="283">
                  <c:v>38</c:v>
                </c:pt>
                <c:pt idx="284">
                  <c:v>39</c:v>
                </c:pt>
                <c:pt idx="285">
                  <c:v>25</c:v>
                </c:pt>
                <c:pt idx="286">
                  <c:v>23</c:v>
                </c:pt>
                <c:pt idx="287">
                  <c:v>30</c:v>
                </c:pt>
                <c:pt idx="288">
                  <c:v>31</c:v>
                </c:pt>
                <c:pt idx="289">
                  <c:v>27</c:v>
                </c:pt>
                <c:pt idx="290">
                  <c:v>37</c:v>
                </c:pt>
                <c:pt idx="291">
                  <c:v>32</c:v>
                </c:pt>
                <c:pt idx="292">
                  <c:v>33</c:v>
                </c:pt>
                <c:pt idx="293">
                  <c:v>30</c:v>
                </c:pt>
                <c:pt idx="294">
                  <c:v>27</c:v>
                </c:pt>
                <c:pt idx="295">
                  <c:v>32</c:v>
                </c:pt>
                <c:pt idx="296">
                  <c:v>28</c:v>
                </c:pt>
                <c:pt idx="297">
                  <c:v>27</c:v>
                </c:pt>
                <c:pt idx="298">
                  <c:v>29</c:v>
                </c:pt>
                <c:pt idx="299">
                  <c:v>22</c:v>
                </c:pt>
                <c:pt idx="300">
                  <c:v>17</c:v>
                </c:pt>
                <c:pt idx="301">
                  <c:v>11</c:v>
                </c:pt>
                <c:pt idx="302">
                  <c:v>8</c:v>
                </c:pt>
                <c:pt idx="303">
                  <c:v>26</c:v>
                </c:pt>
                <c:pt idx="304">
                  <c:v>24</c:v>
                </c:pt>
                <c:pt idx="305">
                  <c:v>19</c:v>
                </c:pt>
                <c:pt idx="306">
                  <c:v>18</c:v>
                </c:pt>
                <c:pt idx="307">
                  <c:v>19</c:v>
                </c:pt>
                <c:pt idx="308">
                  <c:v>24</c:v>
                </c:pt>
                <c:pt idx="309">
                  <c:v>24</c:v>
                </c:pt>
                <c:pt idx="310">
                  <c:v>20</c:v>
                </c:pt>
                <c:pt idx="311">
                  <c:v>25</c:v>
                </c:pt>
                <c:pt idx="312">
                  <c:v>27</c:v>
                </c:pt>
                <c:pt idx="313">
                  <c:v>30</c:v>
                </c:pt>
                <c:pt idx="314">
                  <c:v>27</c:v>
                </c:pt>
                <c:pt idx="315">
                  <c:v>25</c:v>
                </c:pt>
                <c:pt idx="316">
                  <c:v>22</c:v>
                </c:pt>
              </c:numCache>
            </c:numRef>
          </c:val>
        </c:ser>
        <c:axId val="57065856"/>
        <c:axId val="57067776"/>
      </c:barChart>
      <c:dateAx>
        <c:axId val="57065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/d/yy;@" sourceLinked="1"/>
        <c:tickLblPos val="nextTo"/>
        <c:crossAx val="57067776"/>
        <c:crosses val="autoZero"/>
        <c:auto val="1"/>
        <c:lblOffset val="100"/>
      </c:dateAx>
      <c:valAx>
        <c:axId val="570677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in F</a:t>
                </a:r>
              </a:p>
            </c:rich>
          </c:tx>
          <c:layout/>
        </c:title>
        <c:numFmt formatCode="General" sourceLinked="1"/>
        <c:tickLblPos val="nextTo"/>
        <c:crossAx val="57065856"/>
        <c:crosses val="autoZero"/>
        <c:crossBetween val="between"/>
      </c:valAx>
    </c:plotArea>
    <c:plotVisOnly val="1"/>
  </c:chart>
  <c:spPr>
    <a:solidFill>
      <a:schemeClr val="bg1"/>
    </a:solidFill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P</a:t>
            </a:r>
            <a:r>
              <a:rPr lang="en-US" sz="1800" b="1" i="0" u="none" strike="noStrike" baseline="0"/>
              <a:t>recipitation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numRef>
              <c:f>Weather!$B$2:$B$318</c:f>
              <c:numCache>
                <c:formatCode>m/d/yy;@</c:formatCode>
                <c:ptCount val="317"/>
                <c:pt idx="0">
                  <c:v>38066</c:v>
                </c:pt>
                <c:pt idx="1">
                  <c:v>38067</c:v>
                </c:pt>
                <c:pt idx="2">
                  <c:v>38068</c:v>
                </c:pt>
                <c:pt idx="3">
                  <c:v>38069</c:v>
                </c:pt>
                <c:pt idx="4">
                  <c:v>38070</c:v>
                </c:pt>
                <c:pt idx="5">
                  <c:v>38071</c:v>
                </c:pt>
                <c:pt idx="6">
                  <c:v>38072</c:v>
                </c:pt>
                <c:pt idx="7">
                  <c:v>38073</c:v>
                </c:pt>
                <c:pt idx="8">
                  <c:v>38074</c:v>
                </c:pt>
                <c:pt idx="9">
                  <c:v>38075</c:v>
                </c:pt>
                <c:pt idx="10">
                  <c:v>38076</c:v>
                </c:pt>
                <c:pt idx="11">
                  <c:v>38077</c:v>
                </c:pt>
                <c:pt idx="12">
                  <c:v>38078</c:v>
                </c:pt>
                <c:pt idx="13">
                  <c:v>38079</c:v>
                </c:pt>
                <c:pt idx="14">
                  <c:v>38080</c:v>
                </c:pt>
                <c:pt idx="15">
                  <c:v>38081</c:v>
                </c:pt>
                <c:pt idx="16">
                  <c:v>38082</c:v>
                </c:pt>
                <c:pt idx="17">
                  <c:v>38083</c:v>
                </c:pt>
                <c:pt idx="18">
                  <c:v>38084</c:v>
                </c:pt>
                <c:pt idx="19">
                  <c:v>38085</c:v>
                </c:pt>
                <c:pt idx="20">
                  <c:v>38086</c:v>
                </c:pt>
                <c:pt idx="21">
                  <c:v>38087</c:v>
                </c:pt>
                <c:pt idx="22">
                  <c:v>38088</c:v>
                </c:pt>
                <c:pt idx="23">
                  <c:v>38089</c:v>
                </c:pt>
                <c:pt idx="24">
                  <c:v>38090</c:v>
                </c:pt>
                <c:pt idx="25">
                  <c:v>38091</c:v>
                </c:pt>
                <c:pt idx="26">
                  <c:v>38092</c:v>
                </c:pt>
                <c:pt idx="27">
                  <c:v>38093</c:v>
                </c:pt>
                <c:pt idx="28">
                  <c:v>38094</c:v>
                </c:pt>
                <c:pt idx="29">
                  <c:v>38095</c:v>
                </c:pt>
                <c:pt idx="30">
                  <c:v>38096</c:v>
                </c:pt>
                <c:pt idx="31">
                  <c:v>38097</c:v>
                </c:pt>
                <c:pt idx="32">
                  <c:v>38098</c:v>
                </c:pt>
                <c:pt idx="33">
                  <c:v>38099</c:v>
                </c:pt>
                <c:pt idx="34">
                  <c:v>38100</c:v>
                </c:pt>
                <c:pt idx="35">
                  <c:v>38101</c:v>
                </c:pt>
                <c:pt idx="36">
                  <c:v>38102</c:v>
                </c:pt>
                <c:pt idx="37">
                  <c:v>38103</c:v>
                </c:pt>
                <c:pt idx="38">
                  <c:v>38104</c:v>
                </c:pt>
                <c:pt idx="39">
                  <c:v>38105</c:v>
                </c:pt>
                <c:pt idx="40">
                  <c:v>38106</c:v>
                </c:pt>
                <c:pt idx="41" formatCode="mm/dd/yy">
                  <c:v>38107</c:v>
                </c:pt>
                <c:pt idx="42" formatCode="mm/dd/yy">
                  <c:v>38108</c:v>
                </c:pt>
                <c:pt idx="43" formatCode="mm/dd/yy">
                  <c:v>38109</c:v>
                </c:pt>
                <c:pt idx="44" formatCode="mm/dd/yy">
                  <c:v>38110</c:v>
                </c:pt>
                <c:pt idx="45" formatCode="mm/dd/yy">
                  <c:v>38111</c:v>
                </c:pt>
                <c:pt idx="46" formatCode="mm/dd/yy">
                  <c:v>38112</c:v>
                </c:pt>
                <c:pt idx="47" formatCode="mm/dd/yy">
                  <c:v>38113</c:v>
                </c:pt>
                <c:pt idx="48" formatCode="mm/dd/yy">
                  <c:v>38114</c:v>
                </c:pt>
                <c:pt idx="49" formatCode="mm/dd/yy">
                  <c:v>38115</c:v>
                </c:pt>
                <c:pt idx="50" formatCode="mm/dd/yy">
                  <c:v>38116</c:v>
                </c:pt>
                <c:pt idx="51" formatCode="mm/dd/yy">
                  <c:v>38117</c:v>
                </c:pt>
                <c:pt idx="52" formatCode="mm/dd/yy">
                  <c:v>38118</c:v>
                </c:pt>
                <c:pt idx="53" formatCode="mm/dd/yy">
                  <c:v>38119</c:v>
                </c:pt>
                <c:pt idx="54" formatCode="mm/dd/yy">
                  <c:v>38120</c:v>
                </c:pt>
                <c:pt idx="55" formatCode="mm/dd/yy">
                  <c:v>38121</c:v>
                </c:pt>
                <c:pt idx="56" formatCode="mm/dd/yy">
                  <c:v>38122</c:v>
                </c:pt>
                <c:pt idx="57" formatCode="mm/dd/yy">
                  <c:v>38123</c:v>
                </c:pt>
                <c:pt idx="58" formatCode="mm/dd/yy">
                  <c:v>38124</c:v>
                </c:pt>
                <c:pt idx="59" formatCode="mm/dd/yy">
                  <c:v>38125</c:v>
                </c:pt>
                <c:pt idx="60" formatCode="mm/dd/yy">
                  <c:v>38126</c:v>
                </c:pt>
                <c:pt idx="61" formatCode="mm/dd/yy">
                  <c:v>38127</c:v>
                </c:pt>
                <c:pt idx="62" formatCode="mm/dd/yy">
                  <c:v>38128</c:v>
                </c:pt>
                <c:pt idx="63" formatCode="mm/dd/yy">
                  <c:v>38129</c:v>
                </c:pt>
                <c:pt idx="64" formatCode="mm/dd/yy">
                  <c:v>38130</c:v>
                </c:pt>
                <c:pt idx="65" formatCode="mm/dd/yy">
                  <c:v>38131</c:v>
                </c:pt>
                <c:pt idx="66" formatCode="mm/dd/yy">
                  <c:v>38132</c:v>
                </c:pt>
                <c:pt idx="67" formatCode="mm/dd/yy">
                  <c:v>38133</c:v>
                </c:pt>
                <c:pt idx="68" formatCode="mm/dd/yy">
                  <c:v>38134</c:v>
                </c:pt>
                <c:pt idx="69" formatCode="mm/dd/yy">
                  <c:v>38135</c:v>
                </c:pt>
                <c:pt idx="70" formatCode="mm/dd/yy">
                  <c:v>38136</c:v>
                </c:pt>
                <c:pt idx="71" formatCode="mm/dd/yy">
                  <c:v>38137</c:v>
                </c:pt>
                <c:pt idx="72" formatCode="mm/dd/yy">
                  <c:v>38138</c:v>
                </c:pt>
                <c:pt idx="73" formatCode="mm/dd/yy">
                  <c:v>38139</c:v>
                </c:pt>
                <c:pt idx="74" formatCode="mm/dd/yy">
                  <c:v>38140</c:v>
                </c:pt>
                <c:pt idx="75" formatCode="mm/dd/yy">
                  <c:v>38141</c:v>
                </c:pt>
                <c:pt idx="76" formatCode="mm/dd/yy">
                  <c:v>38142</c:v>
                </c:pt>
                <c:pt idx="77" formatCode="mm/dd/yy">
                  <c:v>38143</c:v>
                </c:pt>
                <c:pt idx="78" formatCode="mm/dd/yy">
                  <c:v>38144</c:v>
                </c:pt>
                <c:pt idx="79" formatCode="mm/dd/yy">
                  <c:v>38145</c:v>
                </c:pt>
                <c:pt idx="80" formatCode="mm/dd/yy">
                  <c:v>38146</c:v>
                </c:pt>
                <c:pt idx="81" formatCode="mm/dd/yy">
                  <c:v>38147</c:v>
                </c:pt>
                <c:pt idx="82" formatCode="mm/dd/yy">
                  <c:v>38148</c:v>
                </c:pt>
                <c:pt idx="83" formatCode="mm/dd/yy">
                  <c:v>38149</c:v>
                </c:pt>
                <c:pt idx="84" formatCode="mm/dd/yy">
                  <c:v>38150</c:v>
                </c:pt>
                <c:pt idx="85" formatCode="mm/dd/yy">
                  <c:v>38151</c:v>
                </c:pt>
                <c:pt idx="86" formatCode="mm/dd/yy">
                  <c:v>38152</c:v>
                </c:pt>
                <c:pt idx="87" formatCode="mm/dd/yy">
                  <c:v>38153</c:v>
                </c:pt>
                <c:pt idx="88" formatCode="mm/dd/yy">
                  <c:v>38154</c:v>
                </c:pt>
                <c:pt idx="89" formatCode="mm/dd/yy">
                  <c:v>38155</c:v>
                </c:pt>
                <c:pt idx="90" formatCode="mm/dd/yy">
                  <c:v>38156</c:v>
                </c:pt>
                <c:pt idx="91" formatCode="mm/dd/yy">
                  <c:v>38157</c:v>
                </c:pt>
                <c:pt idx="92" formatCode="mm/dd/yy">
                  <c:v>38158</c:v>
                </c:pt>
                <c:pt idx="93" formatCode="mm/dd/yy">
                  <c:v>38159</c:v>
                </c:pt>
                <c:pt idx="94" formatCode="mm/dd/yy">
                  <c:v>38160</c:v>
                </c:pt>
                <c:pt idx="95" formatCode="mm/dd/yy">
                  <c:v>38161</c:v>
                </c:pt>
                <c:pt idx="96" formatCode="mm/dd/yy">
                  <c:v>38162</c:v>
                </c:pt>
                <c:pt idx="97" formatCode="mm/dd/yy">
                  <c:v>38163</c:v>
                </c:pt>
                <c:pt idx="98" formatCode="mm/dd/yy">
                  <c:v>38164</c:v>
                </c:pt>
                <c:pt idx="99" formatCode="mm/dd/yy">
                  <c:v>38165</c:v>
                </c:pt>
                <c:pt idx="100" formatCode="mm/dd/yy">
                  <c:v>38166</c:v>
                </c:pt>
                <c:pt idx="101" formatCode="mm/dd/yy">
                  <c:v>38167</c:v>
                </c:pt>
                <c:pt idx="102" formatCode="mm/dd/yy">
                  <c:v>38168</c:v>
                </c:pt>
                <c:pt idx="103" formatCode="mm/dd/yy">
                  <c:v>38169</c:v>
                </c:pt>
                <c:pt idx="104" formatCode="mm/dd/yy">
                  <c:v>38170</c:v>
                </c:pt>
                <c:pt idx="105" formatCode="mm/dd/yy">
                  <c:v>38171</c:v>
                </c:pt>
                <c:pt idx="106" formatCode="mm/dd/yy">
                  <c:v>38172</c:v>
                </c:pt>
                <c:pt idx="107" formatCode="mm/dd/yy">
                  <c:v>38173</c:v>
                </c:pt>
                <c:pt idx="108" formatCode="mm/dd/yy">
                  <c:v>38174</c:v>
                </c:pt>
                <c:pt idx="109" formatCode="mm/dd/yy">
                  <c:v>38175</c:v>
                </c:pt>
                <c:pt idx="110" formatCode="mm/dd/yy">
                  <c:v>38176</c:v>
                </c:pt>
                <c:pt idx="111" formatCode="mm/dd/yy">
                  <c:v>38177</c:v>
                </c:pt>
                <c:pt idx="112" formatCode="mm/dd/yy">
                  <c:v>38178</c:v>
                </c:pt>
                <c:pt idx="113" formatCode="mm/dd/yy">
                  <c:v>38179</c:v>
                </c:pt>
                <c:pt idx="114" formatCode="mm/dd/yy">
                  <c:v>38180</c:v>
                </c:pt>
                <c:pt idx="115" formatCode="mm/dd/yy">
                  <c:v>38181</c:v>
                </c:pt>
                <c:pt idx="116" formatCode="mm/dd/yy">
                  <c:v>38182</c:v>
                </c:pt>
                <c:pt idx="117" formatCode="mm/dd/yy">
                  <c:v>38183</c:v>
                </c:pt>
                <c:pt idx="118" formatCode="mm/dd/yy">
                  <c:v>38184</c:v>
                </c:pt>
                <c:pt idx="119" formatCode="mm/dd/yy">
                  <c:v>38185</c:v>
                </c:pt>
                <c:pt idx="120" formatCode="mm/dd/yy">
                  <c:v>38186</c:v>
                </c:pt>
                <c:pt idx="121" formatCode="mm/dd/yy">
                  <c:v>38187</c:v>
                </c:pt>
                <c:pt idx="122" formatCode="mm/dd/yy">
                  <c:v>38188</c:v>
                </c:pt>
                <c:pt idx="123" formatCode="mm/dd/yy">
                  <c:v>38189</c:v>
                </c:pt>
                <c:pt idx="124" formatCode="mm/dd/yy">
                  <c:v>38190</c:v>
                </c:pt>
                <c:pt idx="125" formatCode="mm/dd/yy">
                  <c:v>38191</c:v>
                </c:pt>
                <c:pt idx="126" formatCode="mm/dd/yy">
                  <c:v>38192</c:v>
                </c:pt>
                <c:pt idx="127" formatCode="mm/dd/yy">
                  <c:v>38193</c:v>
                </c:pt>
                <c:pt idx="128" formatCode="mm/dd/yy">
                  <c:v>38194</c:v>
                </c:pt>
                <c:pt idx="129" formatCode="mm/dd/yy">
                  <c:v>38195</c:v>
                </c:pt>
                <c:pt idx="130" formatCode="mm/dd/yy">
                  <c:v>38196</c:v>
                </c:pt>
                <c:pt idx="131" formatCode="mm/dd/yy">
                  <c:v>38197</c:v>
                </c:pt>
                <c:pt idx="132" formatCode="mm/dd/yy">
                  <c:v>38198</c:v>
                </c:pt>
                <c:pt idx="133" formatCode="mm/dd/yy">
                  <c:v>38199</c:v>
                </c:pt>
                <c:pt idx="134" formatCode="mm/dd/yy">
                  <c:v>38200</c:v>
                </c:pt>
                <c:pt idx="135" formatCode="mm/dd/yy">
                  <c:v>38201</c:v>
                </c:pt>
                <c:pt idx="136" formatCode="mm/dd/yy">
                  <c:v>38202</c:v>
                </c:pt>
                <c:pt idx="137" formatCode="mm/dd/yy">
                  <c:v>38203</c:v>
                </c:pt>
                <c:pt idx="138" formatCode="mm/dd/yy">
                  <c:v>38204</c:v>
                </c:pt>
                <c:pt idx="139" formatCode="mm/dd/yy">
                  <c:v>38205</c:v>
                </c:pt>
                <c:pt idx="140" formatCode="mm/dd/yy">
                  <c:v>38206</c:v>
                </c:pt>
                <c:pt idx="141" formatCode="mm/dd/yy">
                  <c:v>38207</c:v>
                </c:pt>
                <c:pt idx="142" formatCode="mm/dd/yy">
                  <c:v>38208</c:v>
                </c:pt>
                <c:pt idx="143" formatCode="mm/dd/yy">
                  <c:v>38209</c:v>
                </c:pt>
                <c:pt idx="144" formatCode="mm/dd/yy">
                  <c:v>38210</c:v>
                </c:pt>
                <c:pt idx="145" formatCode="mm/dd/yy">
                  <c:v>38211</c:v>
                </c:pt>
                <c:pt idx="146" formatCode="mm/dd/yy">
                  <c:v>38212</c:v>
                </c:pt>
                <c:pt idx="147" formatCode="mm/dd/yy">
                  <c:v>38213</c:v>
                </c:pt>
                <c:pt idx="148" formatCode="mm/dd/yy">
                  <c:v>38214</c:v>
                </c:pt>
                <c:pt idx="149" formatCode="mm/dd/yy">
                  <c:v>38215</c:v>
                </c:pt>
                <c:pt idx="150" formatCode="mm/dd/yy">
                  <c:v>38216</c:v>
                </c:pt>
                <c:pt idx="151" formatCode="mm/dd/yy">
                  <c:v>38217</c:v>
                </c:pt>
                <c:pt idx="152" formatCode="mm/dd/yy">
                  <c:v>38218</c:v>
                </c:pt>
                <c:pt idx="153" formatCode="mm/dd/yy">
                  <c:v>38219</c:v>
                </c:pt>
                <c:pt idx="154" formatCode="mm/dd/yy">
                  <c:v>38220</c:v>
                </c:pt>
                <c:pt idx="155" formatCode="mm/dd/yy">
                  <c:v>38221</c:v>
                </c:pt>
                <c:pt idx="156" formatCode="mm/dd/yy">
                  <c:v>38222</c:v>
                </c:pt>
                <c:pt idx="157" formatCode="mm/dd/yy">
                  <c:v>38223</c:v>
                </c:pt>
                <c:pt idx="158" formatCode="mm/dd/yy">
                  <c:v>38224</c:v>
                </c:pt>
                <c:pt idx="159" formatCode="mm/dd/yy">
                  <c:v>38225</c:v>
                </c:pt>
                <c:pt idx="160" formatCode="mm/dd/yy">
                  <c:v>38226</c:v>
                </c:pt>
                <c:pt idx="161" formatCode="mm/dd/yy">
                  <c:v>38227</c:v>
                </c:pt>
                <c:pt idx="162" formatCode="mm/dd/yy">
                  <c:v>38228</c:v>
                </c:pt>
                <c:pt idx="163" formatCode="mm/dd/yy">
                  <c:v>38229</c:v>
                </c:pt>
                <c:pt idx="164" formatCode="mm/dd/yy">
                  <c:v>38230</c:v>
                </c:pt>
                <c:pt idx="165" formatCode="mm/dd/yy">
                  <c:v>38231</c:v>
                </c:pt>
                <c:pt idx="166" formatCode="mm/dd/yy">
                  <c:v>38232</c:v>
                </c:pt>
                <c:pt idx="167" formatCode="mm/dd/yy">
                  <c:v>38233</c:v>
                </c:pt>
                <c:pt idx="168" formatCode="mm/dd/yy">
                  <c:v>38234</c:v>
                </c:pt>
                <c:pt idx="169" formatCode="mm/dd/yy">
                  <c:v>38235</c:v>
                </c:pt>
                <c:pt idx="170" formatCode="mm/dd/yy">
                  <c:v>38236</c:v>
                </c:pt>
                <c:pt idx="171" formatCode="mm/dd/yy">
                  <c:v>38237</c:v>
                </c:pt>
                <c:pt idx="172" formatCode="mm/dd/yy">
                  <c:v>38238</c:v>
                </c:pt>
                <c:pt idx="173" formatCode="mm/dd/yy">
                  <c:v>38239</c:v>
                </c:pt>
                <c:pt idx="174" formatCode="mm/dd/yy">
                  <c:v>38240</c:v>
                </c:pt>
                <c:pt idx="175" formatCode="mm/dd/yy">
                  <c:v>38241</c:v>
                </c:pt>
                <c:pt idx="176" formatCode="mm/dd/yy">
                  <c:v>38242</c:v>
                </c:pt>
                <c:pt idx="177" formatCode="mm/dd/yy">
                  <c:v>38243</c:v>
                </c:pt>
                <c:pt idx="178" formatCode="mm/dd/yy">
                  <c:v>38244</c:v>
                </c:pt>
                <c:pt idx="179" formatCode="mm/dd/yy">
                  <c:v>38245</c:v>
                </c:pt>
                <c:pt idx="180" formatCode="mm/dd/yy">
                  <c:v>38246</c:v>
                </c:pt>
                <c:pt idx="181" formatCode="mm/dd/yy">
                  <c:v>38247</c:v>
                </c:pt>
                <c:pt idx="182" formatCode="mm/dd/yy">
                  <c:v>38248</c:v>
                </c:pt>
                <c:pt idx="183" formatCode="mm/dd/yy">
                  <c:v>38249</c:v>
                </c:pt>
                <c:pt idx="184" formatCode="mm/dd/yy">
                  <c:v>38250</c:v>
                </c:pt>
                <c:pt idx="185" formatCode="mm/dd/yy">
                  <c:v>38251</c:v>
                </c:pt>
                <c:pt idx="186" formatCode="mm/dd/yy">
                  <c:v>38252</c:v>
                </c:pt>
                <c:pt idx="187" formatCode="mm/dd/yy">
                  <c:v>38253</c:v>
                </c:pt>
                <c:pt idx="188" formatCode="mm/dd/yy">
                  <c:v>38254</c:v>
                </c:pt>
                <c:pt idx="189" formatCode="mm/dd/yy">
                  <c:v>38255</c:v>
                </c:pt>
                <c:pt idx="190" formatCode="mm/dd/yy">
                  <c:v>38256</c:v>
                </c:pt>
                <c:pt idx="191" formatCode="mm/dd/yy">
                  <c:v>38257</c:v>
                </c:pt>
                <c:pt idx="192" formatCode="mm/dd/yy">
                  <c:v>38258</c:v>
                </c:pt>
                <c:pt idx="193" formatCode="mm/dd/yy">
                  <c:v>38259</c:v>
                </c:pt>
                <c:pt idx="194" formatCode="mm/dd/yy">
                  <c:v>38260</c:v>
                </c:pt>
                <c:pt idx="195" formatCode="mm/dd/yy">
                  <c:v>38261</c:v>
                </c:pt>
                <c:pt idx="196" formatCode="mm/dd/yy">
                  <c:v>38262</c:v>
                </c:pt>
                <c:pt idx="197" formatCode="mm/dd/yy">
                  <c:v>38263</c:v>
                </c:pt>
                <c:pt idx="198" formatCode="mm/dd/yy">
                  <c:v>38264</c:v>
                </c:pt>
                <c:pt idx="199" formatCode="mm/dd/yy">
                  <c:v>38265</c:v>
                </c:pt>
                <c:pt idx="200" formatCode="mm/dd/yy">
                  <c:v>38266</c:v>
                </c:pt>
                <c:pt idx="201" formatCode="mm/dd/yy">
                  <c:v>38267</c:v>
                </c:pt>
                <c:pt idx="202" formatCode="mm/dd/yy">
                  <c:v>38268</c:v>
                </c:pt>
                <c:pt idx="203" formatCode="mm/dd/yy">
                  <c:v>38269</c:v>
                </c:pt>
                <c:pt idx="204" formatCode="mm/dd/yy">
                  <c:v>38270</c:v>
                </c:pt>
                <c:pt idx="205" formatCode="mm/dd/yy">
                  <c:v>38271</c:v>
                </c:pt>
                <c:pt idx="206" formatCode="mm/dd/yy">
                  <c:v>38272</c:v>
                </c:pt>
                <c:pt idx="207" formatCode="mm/dd/yy">
                  <c:v>38273</c:v>
                </c:pt>
                <c:pt idx="208" formatCode="mm/dd/yy">
                  <c:v>38274</c:v>
                </c:pt>
                <c:pt idx="209" formatCode="mm/dd/yy">
                  <c:v>38275</c:v>
                </c:pt>
                <c:pt idx="210" formatCode="mm/dd/yy">
                  <c:v>38276</c:v>
                </c:pt>
                <c:pt idx="211" formatCode="mm/dd/yy">
                  <c:v>38277</c:v>
                </c:pt>
                <c:pt idx="212" formatCode="mm/dd/yy">
                  <c:v>38278</c:v>
                </c:pt>
                <c:pt idx="213" formatCode="mm/dd/yy">
                  <c:v>38279</c:v>
                </c:pt>
                <c:pt idx="214" formatCode="mm/dd/yy">
                  <c:v>38280</c:v>
                </c:pt>
                <c:pt idx="215" formatCode="mm/dd/yy">
                  <c:v>38281</c:v>
                </c:pt>
                <c:pt idx="216" formatCode="mm/dd/yy">
                  <c:v>38282</c:v>
                </c:pt>
                <c:pt idx="217" formatCode="mm/dd/yy">
                  <c:v>38283</c:v>
                </c:pt>
                <c:pt idx="218" formatCode="mm/dd/yy">
                  <c:v>38284</c:v>
                </c:pt>
                <c:pt idx="219" formatCode="mm/dd/yy">
                  <c:v>38285</c:v>
                </c:pt>
                <c:pt idx="220" formatCode="mm/dd/yy">
                  <c:v>38286</c:v>
                </c:pt>
                <c:pt idx="221" formatCode="mm/dd/yy">
                  <c:v>38287</c:v>
                </c:pt>
                <c:pt idx="222" formatCode="mm/dd/yy">
                  <c:v>38288</c:v>
                </c:pt>
                <c:pt idx="223" formatCode="mm/dd/yy">
                  <c:v>38289</c:v>
                </c:pt>
                <c:pt idx="224" formatCode="mm/dd/yy">
                  <c:v>38290</c:v>
                </c:pt>
                <c:pt idx="225" formatCode="mm/dd/yy">
                  <c:v>38291</c:v>
                </c:pt>
                <c:pt idx="226" formatCode="mm/dd/yy">
                  <c:v>38292</c:v>
                </c:pt>
                <c:pt idx="227" formatCode="mm/dd/yy">
                  <c:v>38293</c:v>
                </c:pt>
                <c:pt idx="228" formatCode="mm/dd/yy">
                  <c:v>38294</c:v>
                </c:pt>
                <c:pt idx="229" formatCode="mm/dd/yy">
                  <c:v>38295</c:v>
                </c:pt>
                <c:pt idx="230" formatCode="mm/dd/yy">
                  <c:v>38296</c:v>
                </c:pt>
                <c:pt idx="231" formatCode="mm/dd/yy">
                  <c:v>38297</c:v>
                </c:pt>
                <c:pt idx="232" formatCode="mm/dd/yy">
                  <c:v>38298</c:v>
                </c:pt>
                <c:pt idx="233" formatCode="mm/dd/yy">
                  <c:v>38299</c:v>
                </c:pt>
                <c:pt idx="234" formatCode="mm/dd/yy">
                  <c:v>38300</c:v>
                </c:pt>
                <c:pt idx="235" formatCode="mm/dd/yy">
                  <c:v>38301</c:v>
                </c:pt>
                <c:pt idx="236" formatCode="mm/dd/yy">
                  <c:v>38302</c:v>
                </c:pt>
                <c:pt idx="237" formatCode="mm/dd/yy">
                  <c:v>38303</c:v>
                </c:pt>
                <c:pt idx="238" formatCode="mm/dd/yy">
                  <c:v>38304</c:v>
                </c:pt>
                <c:pt idx="239" formatCode="mm/dd/yy">
                  <c:v>38305</c:v>
                </c:pt>
                <c:pt idx="240" formatCode="mm/dd/yy">
                  <c:v>38306</c:v>
                </c:pt>
                <c:pt idx="241" formatCode="mm/dd/yy">
                  <c:v>38307</c:v>
                </c:pt>
                <c:pt idx="242" formatCode="mm/dd/yy">
                  <c:v>38308</c:v>
                </c:pt>
                <c:pt idx="243" formatCode="mm/dd/yy">
                  <c:v>38309</c:v>
                </c:pt>
                <c:pt idx="244" formatCode="mm/dd/yy">
                  <c:v>38310</c:v>
                </c:pt>
                <c:pt idx="245" formatCode="mm/dd/yy">
                  <c:v>38311</c:v>
                </c:pt>
                <c:pt idx="246" formatCode="mm/dd/yy">
                  <c:v>38312</c:v>
                </c:pt>
                <c:pt idx="247" formatCode="mm/dd/yy">
                  <c:v>38313</c:v>
                </c:pt>
                <c:pt idx="248" formatCode="mm/dd/yy">
                  <c:v>38314</c:v>
                </c:pt>
                <c:pt idx="249" formatCode="mm/dd/yy">
                  <c:v>38315</c:v>
                </c:pt>
                <c:pt idx="250" formatCode="mm/dd/yy">
                  <c:v>38316</c:v>
                </c:pt>
                <c:pt idx="251" formatCode="mm/dd/yy">
                  <c:v>38317</c:v>
                </c:pt>
                <c:pt idx="252" formatCode="mm/dd/yy">
                  <c:v>38318</c:v>
                </c:pt>
                <c:pt idx="253" formatCode="mm/dd/yy">
                  <c:v>38319</c:v>
                </c:pt>
                <c:pt idx="254" formatCode="mm/dd/yy">
                  <c:v>38320</c:v>
                </c:pt>
                <c:pt idx="255" formatCode="mm/dd/yy">
                  <c:v>38321</c:v>
                </c:pt>
                <c:pt idx="256" formatCode="mm/dd/yy">
                  <c:v>38322</c:v>
                </c:pt>
                <c:pt idx="257" formatCode="mm/dd/yy">
                  <c:v>38323</c:v>
                </c:pt>
                <c:pt idx="258" formatCode="mm/dd/yy">
                  <c:v>38324</c:v>
                </c:pt>
                <c:pt idx="259" formatCode="mm/dd/yy">
                  <c:v>38325</c:v>
                </c:pt>
                <c:pt idx="260" formatCode="mm/dd/yy">
                  <c:v>38326</c:v>
                </c:pt>
                <c:pt idx="261" formatCode="mm/dd/yy">
                  <c:v>38327</c:v>
                </c:pt>
                <c:pt idx="262" formatCode="mm/dd/yy">
                  <c:v>38328</c:v>
                </c:pt>
                <c:pt idx="263" formatCode="mm/dd/yy">
                  <c:v>38329</c:v>
                </c:pt>
                <c:pt idx="264" formatCode="mm/dd/yy">
                  <c:v>38330</c:v>
                </c:pt>
                <c:pt idx="265" formatCode="mm/dd/yy">
                  <c:v>38331</c:v>
                </c:pt>
                <c:pt idx="266" formatCode="mm/dd/yy">
                  <c:v>38332</c:v>
                </c:pt>
                <c:pt idx="267" formatCode="mm/dd/yy">
                  <c:v>38333</c:v>
                </c:pt>
                <c:pt idx="268" formatCode="mm/dd/yy">
                  <c:v>38334</c:v>
                </c:pt>
                <c:pt idx="269" formatCode="mm/dd/yy">
                  <c:v>38335</c:v>
                </c:pt>
                <c:pt idx="270" formatCode="mm/dd/yy">
                  <c:v>38336</c:v>
                </c:pt>
                <c:pt idx="271" formatCode="mm/dd/yy">
                  <c:v>38337</c:v>
                </c:pt>
                <c:pt idx="272" formatCode="mm/dd/yy">
                  <c:v>38338</c:v>
                </c:pt>
                <c:pt idx="273" formatCode="mm/dd/yy">
                  <c:v>38339</c:v>
                </c:pt>
                <c:pt idx="274" formatCode="mm/dd/yy">
                  <c:v>38340</c:v>
                </c:pt>
                <c:pt idx="275" formatCode="mm/dd/yy">
                  <c:v>38341</c:v>
                </c:pt>
                <c:pt idx="276" formatCode="mm/dd/yy">
                  <c:v>38342</c:v>
                </c:pt>
                <c:pt idx="277" formatCode="mm/dd/yy">
                  <c:v>38343</c:v>
                </c:pt>
                <c:pt idx="278" formatCode="mm/dd/yy">
                  <c:v>38344</c:v>
                </c:pt>
                <c:pt idx="279" formatCode="mm/dd/yy">
                  <c:v>38345</c:v>
                </c:pt>
                <c:pt idx="280" formatCode="mm/dd/yy">
                  <c:v>38346</c:v>
                </c:pt>
                <c:pt idx="281" formatCode="mm/dd/yy">
                  <c:v>38347</c:v>
                </c:pt>
                <c:pt idx="282" formatCode="mm/dd/yy">
                  <c:v>38348</c:v>
                </c:pt>
                <c:pt idx="283" formatCode="mm/dd/yy">
                  <c:v>38349</c:v>
                </c:pt>
                <c:pt idx="284" formatCode="mm/dd/yy">
                  <c:v>38350</c:v>
                </c:pt>
                <c:pt idx="285" formatCode="mm/dd/yy">
                  <c:v>38351</c:v>
                </c:pt>
                <c:pt idx="286" formatCode="mm/dd/yy">
                  <c:v>38352</c:v>
                </c:pt>
                <c:pt idx="287" formatCode="mm/dd/yy">
                  <c:v>38353</c:v>
                </c:pt>
                <c:pt idx="288" formatCode="mm/dd/yy">
                  <c:v>38354</c:v>
                </c:pt>
                <c:pt idx="289" formatCode="mm/dd/yy">
                  <c:v>38355</c:v>
                </c:pt>
                <c:pt idx="290" formatCode="mm/dd/yy">
                  <c:v>38356</c:v>
                </c:pt>
                <c:pt idx="291" formatCode="mm/dd/yy">
                  <c:v>38357</c:v>
                </c:pt>
                <c:pt idx="292" formatCode="mm/dd/yy">
                  <c:v>38358</c:v>
                </c:pt>
                <c:pt idx="293" formatCode="mm/dd/yy">
                  <c:v>38359</c:v>
                </c:pt>
                <c:pt idx="294" formatCode="mm/dd/yy">
                  <c:v>38360</c:v>
                </c:pt>
                <c:pt idx="295" formatCode="mm/dd/yy">
                  <c:v>38361</c:v>
                </c:pt>
                <c:pt idx="296" formatCode="mm/dd/yy">
                  <c:v>38362</c:v>
                </c:pt>
                <c:pt idx="297" formatCode="mm/dd/yy">
                  <c:v>38363</c:v>
                </c:pt>
                <c:pt idx="298" formatCode="mm/dd/yy">
                  <c:v>38364</c:v>
                </c:pt>
                <c:pt idx="299" formatCode="mm/dd/yy">
                  <c:v>38365</c:v>
                </c:pt>
                <c:pt idx="300" formatCode="mm/dd/yy">
                  <c:v>38366</c:v>
                </c:pt>
                <c:pt idx="301" formatCode="mm/dd/yy">
                  <c:v>38367</c:v>
                </c:pt>
                <c:pt idx="302" formatCode="mm/dd/yy">
                  <c:v>38368</c:v>
                </c:pt>
                <c:pt idx="303" formatCode="mm/dd/yy">
                  <c:v>38369</c:v>
                </c:pt>
                <c:pt idx="304" formatCode="mm/dd/yy">
                  <c:v>38370</c:v>
                </c:pt>
                <c:pt idx="305" formatCode="mm/dd/yy">
                  <c:v>38371</c:v>
                </c:pt>
                <c:pt idx="306" formatCode="mm/dd/yy">
                  <c:v>38372</c:v>
                </c:pt>
                <c:pt idx="307" formatCode="mm/dd/yy">
                  <c:v>38373</c:v>
                </c:pt>
                <c:pt idx="308" formatCode="mm/dd/yy">
                  <c:v>38374</c:v>
                </c:pt>
                <c:pt idx="309" formatCode="mm/dd/yy">
                  <c:v>38375</c:v>
                </c:pt>
                <c:pt idx="310" formatCode="mm/dd/yy">
                  <c:v>38376</c:v>
                </c:pt>
                <c:pt idx="311" formatCode="mm/dd/yy">
                  <c:v>38377</c:v>
                </c:pt>
                <c:pt idx="312" formatCode="mm/dd/yy">
                  <c:v>38378</c:v>
                </c:pt>
                <c:pt idx="313" formatCode="mm/dd/yy">
                  <c:v>38379</c:v>
                </c:pt>
                <c:pt idx="314" formatCode="mm/dd/yy">
                  <c:v>38380</c:v>
                </c:pt>
                <c:pt idx="315" formatCode="mm/dd/yy">
                  <c:v>38381</c:v>
                </c:pt>
                <c:pt idx="316" formatCode="mm/dd/yy">
                  <c:v>38382</c:v>
                </c:pt>
              </c:numCache>
            </c:numRef>
          </c:cat>
          <c:val>
            <c:numRef>
              <c:f>Weather!$F$2:$F$318</c:f>
              <c:numCache>
                <c:formatCode>0.00</c:formatCode>
                <c:ptCount val="3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1.0000000000000005E-2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4.0000000000000022E-2</c:v>
                </c:pt>
                <c:pt idx="11">
                  <c:v>0.1</c:v>
                </c:pt>
                <c:pt idx="12">
                  <c:v>0</c:v>
                </c:pt>
                <c:pt idx="13">
                  <c:v>0.66000000000000703</c:v>
                </c:pt>
                <c:pt idx="14">
                  <c:v>9.0000000000000024E-2</c:v>
                </c:pt>
                <c:pt idx="15">
                  <c:v>1.0000000000000005E-2</c:v>
                </c:pt>
                <c:pt idx="16">
                  <c:v>0.37000000000000038</c:v>
                </c:pt>
                <c:pt idx="17">
                  <c:v>1.0000000000000005E-2</c:v>
                </c:pt>
                <c:pt idx="18">
                  <c:v>1.0000000000000005E-2</c:v>
                </c:pt>
                <c:pt idx="19">
                  <c:v>0</c:v>
                </c:pt>
                <c:pt idx="20">
                  <c:v>0</c:v>
                </c:pt>
                <c:pt idx="21">
                  <c:v>9.0000000000000024E-2</c:v>
                </c:pt>
                <c:pt idx="22">
                  <c:v>0.23</c:v>
                </c:pt>
                <c:pt idx="23">
                  <c:v>1.0000000000000005E-2</c:v>
                </c:pt>
                <c:pt idx="24">
                  <c:v>1.0000000000000005E-2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1.4</c:v>
                </c:pt>
                <c:pt idx="31">
                  <c:v>0.67000000000000703</c:v>
                </c:pt>
                <c:pt idx="32">
                  <c:v>1.0000000000000005E-2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0.26</c:v>
                </c:pt>
                <c:pt idx="37">
                  <c:v>6.0000000000000032E-2</c:v>
                </c:pt>
                <c:pt idx="38">
                  <c:v>0.96000000000000063</c:v>
                </c:pt>
                <c:pt idx="39">
                  <c:v>1.0000000000000005E-2</c:v>
                </c:pt>
                <c:pt idx="40">
                  <c:v>1.0000000000000005E-2</c:v>
                </c:pt>
                <c:pt idx="41">
                  <c:v>4.0000000000000022E-2</c:v>
                </c:pt>
                <c:pt idx="42">
                  <c:v>0</c:v>
                </c:pt>
                <c:pt idx="43">
                  <c:v>1.0000000000000005E-2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1.32</c:v>
                </c:pt>
                <c:pt idx="49">
                  <c:v>2.2200000000000002</c:v>
                </c:pt>
                <c:pt idx="50">
                  <c:v>0.22</c:v>
                </c:pt>
                <c:pt idx="51">
                  <c:v>2.63</c:v>
                </c:pt>
                <c:pt idx="52">
                  <c:v>1.32</c:v>
                </c:pt>
                <c:pt idx="53">
                  <c:v>0</c:v>
                </c:pt>
                <c:pt idx="54">
                  <c:v>0</c:v>
                </c:pt>
                <c:pt idx="55">
                  <c:v>0.29000000000000031</c:v>
                </c:pt>
                <c:pt idx="56">
                  <c:v>0.53</c:v>
                </c:pt>
                <c:pt idx="57">
                  <c:v>1.0000000000000005E-2</c:v>
                </c:pt>
                <c:pt idx="58">
                  <c:v>0.05</c:v>
                </c:pt>
                <c:pt idx="59">
                  <c:v>0</c:v>
                </c:pt>
                <c:pt idx="60">
                  <c:v>0.58000000000000007</c:v>
                </c:pt>
                <c:pt idx="61">
                  <c:v>1.0000000000000005E-2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1.0000000000000005E-2</c:v>
                </c:pt>
                <c:pt idx="68">
                  <c:v>1.0000000000000005E-2</c:v>
                </c:pt>
                <c:pt idx="69">
                  <c:v>0</c:v>
                </c:pt>
                <c:pt idx="70">
                  <c:v>0</c:v>
                </c:pt>
                <c:pt idx="71">
                  <c:v>1.45</c:v>
                </c:pt>
                <c:pt idx="72">
                  <c:v>0</c:v>
                </c:pt>
                <c:pt idx="73">
                  <c:v>0</c:v>
                </c:pt>
                <c:pt idx="74">
                  <c:v>0.79</c:v>
                </c:pt>
                <c:pt idx="75">
                  <c:v>1.49</c:v>
                </c:pt>
                <c:pt idx="76">
                  <c:v>0</c:v>
                </c:pt>
                <c:pt idx="77">
                  <c:v>0</c:v>
                </c:pt>
                <c:pt idx="78">
                  <c:v>0.15000000000000024</c:v>
                </c:pt>
                <c:pt idx="79">
                  <c:v>0</c:v>
                </c:pt>
                <c:pt idx="80">
                  <c:v>0</c:v>
                </c:pt>
                <c:pt idx="81">
                  <c:v>0.33000000000000335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0.13</c:v>
                </c:pt>
                <c:pt idx="86">
                  <c:v>0</c:v>
                </c:pt>
                <c:pt idx="87">
                  <c:v>0.88</c:v>
                </c:pt>
                <c:pt idx="88">
                  <c:v>0</c:v>
                </c:pt>
                <c:pt idx="89">
                  <c:v>1.0000000000000005E-2</c:v>
                </c:pt>
                <c:pt idx="90">
                  <c:v>1.0000000000000005E-2</c:v>
                </c:pt>
                <c:pt idx="91">
                  <c:v>0</c:v>
                </c:pt>
                <c:pt idx="92">
                  <c:v>8.0000000000000043E-2</c:v>
                </c:pt>
                <c:pt idx="93">
                  <c:v>6.0000000000000032E-2</c:v>
                </c:pt>
                <c:pt idx="94">
                  <c:v>0.14000000000000001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9.0000000000000024E-2</c:v>
                </c:pt>
                <c:pt idx="99">
                  <c:v>0.5</c:v>
                </c:pt>
                <c:pt idx="100">
                  <c:v>0</c:v>
                </c:pt>
                <c:pt idx="101">
                  <c:v>0.16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0.05</c:v>
                </c:pt>
                <c:pt idx="106">
                  <c:v>7.0000000000000021E-2</c:v>
                </c:pt>
                <c:pt idx="107">
                  <c:v>1.0000000000000005E-2</c:v>
                </c:pt>
                <c:pt idx="108">
                  <c:v>0</c:v>
                </c:pt>
                <c:pt idx="109">
                  <c:v>0</c:v>
                </c:pt>
                <c:pt idx="110">
                  <c:v>1.0000000000000005E-2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0.58000000000000007</c:v>
                </c:pt>
                <c:pt idx="115">
                  <c:v>0.53</c:v>
                </c:pt>
                <c:pt idx="116">
                  <c:v>0</c:v>
                </c:pt>
                <c:pt idx="117">
                  <c:v>0</c:v>
                </c:pt>
                <c:pt idx="118">
                  <c:v>0.26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1.0000000000000005E-2</c:v>
                </c:pt>
                <c:pt idx="123">
                  <c:v>4.0000000000000022E-2</c:v>
                </c:pt>
                <c:pt idx="124">
                  <c:v>1.0900000000000001</c:v>
                </c:pt>
                <c:pt idx="125">
                  <c:v>1.0000000000000005E-2</c:v>
                </c:pt>
                <c:pt idx="126">
                  <c:v>0</c:v>
                </c:pt>
                <c:pt idx="127">
                  <c:v>0</c:v>
                </c:pt>
                <c:pt idx="128">
                  <c:v>0.95000000000000062</c:v>
                </c:pt>
                <c:pt idx="129">
                  <c:v>1.0000000000000005E-2</c:v>
                </c:pt>
                <c:pt idx="130">
                  <c:v>1.0000000000000005E-2</c:v>
                </c:pt>
                <c:pt idx="131">
                  <c:v>0</c:v>
                </c:pt>
                <c:pt idx="132">
                  <c:v>1.0000000000000005E-2</c:v>
                </c:pt>
                <c:pt idx="133">
                  <c:v>0</c:v>
                </c:pt>
                <c:pt idx="134">
                  <c:v>0.23</c:v>
                </c:pt>
                <c:pt idx="135">
                  <c:v>0</c:v>
                </c:pt>
                <c:pt idx="136">
                  <c:v>0</c:v>
                </c:pt>
                <c:pt idx="137">
                  <c:v>1.0000000000000005E-2</c:v>
                </c:pt>
                <c:pt idx="138">
                  <c:v>0</c:v>
                </c:pt>
                <c:pt idx="139">
                  <c:v>0.13</c:v>
                </c:pt>
                <c:pt idx="140">
                  <c:v>1.0000000000000005E-2</c:v>
                </c:pt>
                <c:pt idx="141">
                  <c:v>0</c:v>
                </c:pt>
                <c:pt idx="142">
                  <c:v>1.0000000000000005E-2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0.2</c:v>
                </c:pt>
                <c:pt idx="147">
                  <c:v>1.0000000000000005E-2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1.0000000000000005E-2</c:v>
                </c:pt>
                <c:pt idx="160">
                  <c:v>0.48000000000000032</c:v>
                </c:pt>
                <c:pt idx="161">
                  <c:v>0.19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0.4</c:v>
                </c:pt>
                <c:pt idx="169">
                  <c:v>3.5</c:v>
                </c:pt>
                <c:pt idx="170">
                  <c:v>0</c:v>
                </c:pt>
                <c:pt idx="171">
                  <c:v>0</c:v>
                </c:pt>
                <c:pt idx="172">
                  <c:v>0.18000000000000024</c:v>
                </c:pt>
                <c:pt idx="173">
                  <c:v>1.0000000000000005E-2</c:v>
                </c:pt>
                <c:pt idx="174">
                  <c:v>0</c:v>
                </c:pt>
                <c:pt idx="175">
                  <c:v>3.0000000000000002E-2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0.22</c:v>
                </c:pt>
                <c:pt idx="189">
                  <c:v>0.72000000000000064</c:v>
                </c:pt>
                <c:pt idx="190">
                  <c:v>0.27</c:v>
                </c:pt>
                <c:pt idx="191">
                  <c:v>0.65000000000000624</c:v>
                </c:pt>
                <c:pt idx="192">
                  <c:v>0</c:v>
                </c:pt>
                <c:pt idx="193">
                  <c:v>0.44</c:v>
                </c:pt>
                <c:pt idx="194">
                  <c:v>4.0000000000000022E-2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1.0000000000000005E-2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1.0000000000000005E-2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1.0000000000000005E-2</c:v>
                </c:pt>
                <c:pt idx="218">
                  <c:v>0.84000000000000064</c:v>
                </c:pt>
                <c:pt idx="219">
                  <c:v>0</c:v>
                </c:pt>
                <c:pt idx="220">
                  <c:v>0.18000000000000024</c:v>
                </c:pt>
                <c:pt idx="221">
                  <c:v>7.0000000000000021E-2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1.0000000000000005E-2</c:v>
                </c:pt>
                <c:pt idx="228">
                  <c:v>7.0000000000000021E-2</c:v>
                </c:pt>
                <c:pt idx="229">
                  <c:v>2.0000000000000011E-2</c:v>
                </c:pt>
                <c:pt idx="230">
                  <c:v>1.0000000000000005E-2</c:v>
                </c:pt>
                <c:pt idx="231">
                  <c:v>0</c:v>
                </c:pt>
                <c:pt idx="232">
                  <c:v>1.0000000000000005E-2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1.0000000000000005E-2</c:v>
                </c:pt>
                <c:pt idx="237">
                  <c:v>0.76000000000000612</c:v>
                </c:pt>
                <c:pt idx="238">
                  <c:v>1.0000000000000005E-2</c:v>
                </c:pt>
                <c:pt idx="239">
                  <c:v>0.74000000000000365</c:v>
                </c:pt>
                <c:pt idx="240">
                  <c:v>0</c:v>
                </c:pt>
                <c:pt idx="241">
                  <c:v>1.0000000000000005E-2</c:v>
                </c:pt>
                <c:pt idx="242">
                  <c:v>1.0000000000000005E-2</c:v>
                </c:pt>
                <c:pt idx="243">
                  <c:v>0</c:v>
                </c:pt>
                <c:pt idx="244">
                  <c:v>0</c:v>
                </c:pt>
                <c:pt idx="245">
                  <c:v>1.0000000000000005E-2</c:v>
                </c:pt>
                <c:pt idx="246">
                  <c:v>0</c:v>
                </c:pt>
                <c:pt idx="247">
                  <c:v>0</c:v>
                </c:pt>
                <c:pt idx="248">
                  <c:v>8.0000000000000043E-2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1.0000000000000005E-2</c:v>
                </c:pt>
                <c:pt idx="254">
                  <c:v>0.74000000000000365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4.0000000000000022E-2</c:v>
                </c:pt>
                <c:pt idx="259">
                  <c:v>0</c:v>
                </c:pt>
                <c:pt idx="260">
                  <c:v>1.0000000000000005E-2</c:v>
                </c:pt>
                <c:pt idx="261">
                  <c:v>0</c:v>
                </c:pt>
                <c:pt idx="262">
                  <c:v>0</c:v>
                </c:pt>
                <c:pt idx="263">
                  <c:v>2.0000000000000011E-2</c:v>
                </c:pt>
                <c:pt idx="264">
                  <c:v>7.0000000000000021E-2</c:v>
                </c:pt>
                <c:pt idx="265">
                  <c:v>1.6600000000000001</c:v>
                </c:pt>
                <c:pt idx="266">
                  <c:v>0.05</c:v>
                </c:pt>
                <c:pt idx="267">
                  <c:v>0</c:v>
                </c:pt>
                <c:pt idx="268">
                  <c:v>0</c:v>
                </c:pt>
                <c:pt idx="269">
                  <c:v>7.0000000000000021E-2</c:v>
                </c:pt>
                <c:pt idx="270">
                  <c:v>0.47000000000000008</c:v>
                </c:pt>
                <c:pt idx="271">
                  <c:v>0.12000000000000002</c:v>
                </c:pt>
                <c:pt idx="272">
                  <c:v>0</c:v>
                </c:pt>
                <c:pt idx="273">
                  <c:v>0.33000000000000335</c:v>
                </c:pt>
                <c:pt idx="274">
                  <c:v>0</c:v>
                </c:pt>
                <c:pt idx="275">
                  <c:v>0.1</c:v>
                </c:pt>
                <c:pt idx="276">
                  <c:v>0</c:v>
                </c:pt>
                <c:pt idx="277">
                  <c:v>0</c:v>
                </c:pt>
                <c:pt idx="278">
                  <c:v>1.0000000000000005E-2</c:v>
                </c:pt>
                <c:pt idx="279">
                  <c:v>0</c:v>
                </c:pt>
                <c:pt idx="280">
                  <c:v>4.0000000000000022E-2</c:v>
                </c:pt>
                <c:pt idx="281">
                  <c:v>1.0000000000000005E-2</c:v>
                </c:pt>
                <c:pt idx="282">
                  <c:v>1.0000000000000005E-2</c:v>
                </c:pt>
                <c:pt idx="283">
                  <c:v>0</c:v>
                </c:pt>
                <c:pt idx="284">
                  <c:v>0</c:v>
                </c:pt>
                <c:pt idx="285">
                  <c:v>1.0000000000000005E-2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1.0000000000000005E-2</c:v>
                </c:pt>
                <c:pt idx="291">
                  <c:v>0.52</c:v>
                </c:pt>
                <c:pt idx="292">
                  <c:v>1.26</c:v>
                </c:pt>
                <c:pt idx="293">
                  <c:v>1.0000000000000005E-2</c:v>
                </c:pt>
                <c:pt idx="294">
                  <c:v>0</c:v>
                </c:pt>
                <c:pt idx="295">
                  <c:v>0.14000000000000001</c:v>
                </c:pt>
                <c:pt idx="296">
                  <c:v>0.1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1.0000000000000005E-2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1.0000000000000005E-2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1.0000000000000005E-2</c:v>
                </c:pt>
                <c:pt idx="312">
                  <c:v>2.29</c:v>
                </c:pt>
                <c:pt idx="313">
                  <c:v>0.27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</c:numCache>
            </c:numRef>
          </c:val>
        </c:ser>
        <c:axId val="57046912"/>
        <c:axId val="57294848"/>
      </c:barChart>
      <c:dateAx>
        <c:axId val="57046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/d/yy;@" sourceLinked="1"/>
        <c:tickLblPos val="nextTo"/>
        <c:crossAx val="57294848"/>
        <c:crosses val="autoZero"/>
        <c:auto val="1"/>
        <c:lblOffset val="100"/>
      </c:dateAx>
      <c:valAx>
        <c:axId val="572948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Amount in inches</a:t>
                </a:r>
              </a:p>
            </c:rich>
          </c:tx>
          <c:layout/>
        </c:title>
        <c:numFmt formatCode="0.00" sourceLinked="1"/>
        <c:tickLblPos val="nextTo"/>
        <c:crossAx val="57046912"/>
        <c:crosses val="autoZero"/>
        <c:crossBetween val="between"/>
      </c:valAx>
    </c:plotArea>
    <c:plotVisOnly val="1"/>
  </c:chart>
  <c:spPr>
    <a:solidFill>
      <a:schemeClr val="bg1"/>
    </a:solidFill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Daily Wind Speed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Weather!$G$1</c:f>
              <c:strCache>
                <c:ptCount val="1"/>
                <c:pt idx="0">
                  <c:v>Wind Speed (mph)</c:v>
                </c:pt>
              </c:strCache>
            </c:strRef>
          </c:tx>
          <c:cat>
            <c:numRef>
              <c:f>Weather!$B$2:$B$319</c:f>
              <c:numCache>
                <c:formatCode>m/d/yy;@</c:formatCode>
                <c:ptCount val="318"/>
                <c:pt idx="0">
                  <c:v>38066</c:v>
                </c:pt>
                <c:pt idx="1">
                  <c:v>38067</c:v>
                </c:pt>
                <c:pt idx="2">
                  <c:v>38068</c:v>
                </c:pt>
                <c:pt idx="3">
                  <c:v>38069</c:v>
                </c:pt>
                <c:pt idx="4">
                  <c:v>38070</c:v>
                </c:pt>
                <c:pt idx="5">
                  <c:v>38071</c:v>
                </c:pt>
                <c:pt idx="6">
                  <c:v>38072</c:v>
                </c:pt>
                <c:pt idx="7">
                  <c:v>38073</c:v>
                </c:pt>
                <c:pt idx="8">
                  <c:v>38074</c:v>
                </c:pt>
                <c:pt idx="9">
                  <c:v>38075</c:v>
                </c:pt>
                <c:pt idx="10">
                  <c:v>38076</c:v>
                </c:pt>
                <c:pt idx="11">
                  <c:v>38077</c:v>
                </c:pt>
                <c:pt idx="12">
                  <c:v>38078</c:v>
                </c:pt>
                <c:pt idx="13">
                  <c:v>38079</c:v>
                </c:pt>
                <c:pt idx="14">
                  <c:v>38080</c:v>
                </c:pt>
                <c:pt idx="15">
                  <c:v>38081</c:v>
                </c:pt>
                <c:pt idx="16">
                  <c:v>38082</c:v>
                </c:pt>
                <c:pt idx="17">
                  <c:v>38083</c:v>
                </c:pt>
                <c:pt idx="18">
                  <c:v>38084</c:v>
                </c:pt>
                <c:pt idx="19">
                  <c:v>38085</c:v>
                </c:pt>
                <c:pt idx="20">
                  <c:v>38086</c:v>
                </c:pt>
                <c:pt idx="21">
                  <c:v>38087</c:v>
                </c:pt>
                <c:pt idx="22">
                  <c:v>38088</c:v>
                </c:pt>
                <c:pt idx="23">
                  <c:v>38089</c:v>
                </c:pt>
                <c:pt idx="24">
                  <c:v>38090</c:v>
                </c:pt>
                <c:pt idx="25">
                  <c:v>38091</c:v>
                </c:pt>
                <c:pt idx="26">
                  <c:v>38092</c:v>
                </c:pt>
                <c:pt idx="27">
                  <c:v>38093</c:v>
                </c:pt>
                <c:pt idx="28">
                  <c:v>38094</c:v>
                </c:pt>
                <c:pt idx="29">
                  <c:v>38095</c:v>
                </c:pt>
                <c:pt idx="30">
                  <c:v>38096</c:v>
                </c:pt>
                <c:pt idx="31">
                  <c:v>38097</c:v>
                </c:pt>
                <c:pt idx="32">
                  <c:v>38098</c:v>
                </c:pt>
                <c:pt idx="33">
                  <c:v>38099</c:v>
                </c:pt>
                <c:pt idx="34">
                  <c:v>38100</c:v>
                </c:pt>
                <c:pt idx="35">
                  <c:v>38101</c:v>
                </c:pt>
                <c:pt idx="36">
                  <c:v>38102</c:v>
                </c:pt>
                <c:pt idx="37">
                  <c:v>38103</c:v>
                </c:pt>
                <c:pt idx="38">
                  <c:v>38104</c:v>
                </c:pt>
                <c:pt idx="39">
                  <c:v>38105</c:v>
                </c:pt>
                <c:pt idx="40">
                  <c:v>38106</c:v>
                </c:pt>
                <c:pt idx="41" formatCode="mm/dd/yy">
                  <c:v>38107</c:v>
                </c:pt>
                <c:pt idx="42" formatCode="mm/dd/yy">
                  <c:v>38108</c:v>
                </c:pt>
                <c:pt idx="43" formatCode="mm/dd/yy">
                  <c:v>38109</c:v>
                </c:pt>
                <c:pt idx="44" formatCode="mm/dd/yy">
                  <c:v>38110</c:v>
                </c:pt>
                <c:pt idx="45" formatCode="mm/dd/yy">
                  <c:v>38111</c:v>
                </c:pt>
                <c:pt idx="46" formatCode="mm/dd/yy">
                  <c:v>38112</c:v>
                </c:pt>
                <c:pt idx="47" formatCode="mm/dd/yy">
                  <c:v>38113</c:v>
                </c:pt>
                <c:pt idx="48" formatCode="mm/dd/yy">
                  <c:v>38114</c:v>
                </c:pt>
                <c:pt idx="49" formatCode="mm/dd/yy">
                  <c:v>38115</c:v>
                </c:pt>
                <c:pt idx="50" formatCode="mm/dd/yy">
                  <c:v>38116</c:v>
                </c:pt>
                <c:pt idx="51" formatCode="mm/dd/yy">
                  <c:v>38117</c:v>
                </c:pt>
                <c:pt idx="52" formatCode="mm/dd/yy">
                  <c:v>38118</c:v>
                </c:pt>
                <c:pt idx="53" formatCode="mm/dd/yy">
                  <c:v>38119</c:v>
                </c:pt>
                <c:pt idx="54" formatCode="mm/dd/yy">
                  <c:v>38120</c:v>
                </c:pt>
                <c:pt idx="55" formatCode="mm/dd/yy">
                  <c:v>38121</c:v>
                </c:pt>
                <c:pt idx="56" formatCode="mm/dd/yy">
                  <c:v>38122</c:v>
                </c:pt>
                <c:pt idx="57" formatCode="mm/dd/yy">
                  <c:v>38123</c:v>
                </c:pt>
                <c:pt idx="58" formatCode="mm/dd/yy">
                  <c:v>38124</c:v>
                </c:pt>
                <c:pt idx="59" formatCode="mm/dd/yy">
                  <c:v>38125</c:v>
                </c:pt>
                <c:pt idx="60" formatCode="mm/dd/yy">
                  <c:v>38126</c:v>
                </c:pt>
                <c:pt idx="61" formatCode="mm/dd/yy">
                  <c:v>38127</c:v>
                </c:pt>
                <c:pt idx="62" formatCode="mm/dd/yy">
                  <c:v>38128</c:v>
                </c:pt>
                <c:pt idx="63" formatCode="mm/dd/yy">
                  <c:v>38129</c:v>
                </c:pt>
                <c:pt idx="64" formatCode="mm/dd/yy">
                  <c:v>38130</c:v>
                </c:pt>
                <c:pt idx="65" formatCode="mm/dd/yy">
                  <c:v>38131</c:v>
                </c:pt>
                <c:pt idx="66" formatCode="mm/dd/yy">
                  <c:v>38132</c:v>
                </c:pt>
                <c:pt idx="67" formatCode="mm/dd/yy">
                  <c:v>38133</c:v>
                </c:pt>
                <c:pt idx="68" formatCode="mm/dd/yy">
                  <c:v>38134</c:v>
                </c:pt>
                <c:pt idx="69" formatCode="mm/dd/yy">
                  <c:v>38135</c:v>
                </c:pt>
                <c:pt idx="70" formatCode="mm/dd/yy">
                  <c:v>38136</c:v>
                </c:pt>
                <c:pt idx="71" formatCode="mm/dd/yy">
                  <c:v>38137</c:v>
                </c:pt>
                <c:pt idx="72" formatCode="mm/dd/yy">
                  <c:v>38138</c:v>
                </c:pt>
                <c:pt idx="73" formatCode="mm/dd/yy">
                  <c:v>38139</c:v>
                </c:pt>
                <c:pt idx="74" formatCode="mm/dd/yy">
                  <c:v>38140</c:v>
                </c:pt>
                <c:pt idx="75" formatCode="mm/dd/yy">
                  <c:v>38141</c:v>
                </c:pt>
                <c:pt idx="76" formatCode="mm/dd/yy">
                  <c:v>38142</c:v>
                </c:pt>
                <c:pt idx="77" formatCode="mm/dd/yy">
                  <c:v>38143</c:v>
                </c:pt>
                <c:pt idx="78" formatCode="mm/dd/yy">
                  <c:v>38144</c:v>
                </c:pt>
                <c:pt idx="79" formatCode="mm/dd/yy">
                  <c:v>38145</c:v>
                </c:pt>
                <c:pt idx="80" formatCode="mm/dd/yy">
                  <c:v>38146</c:v>
                </c:pt>
                <c:pt idx="81" formatCode="mm/dd/yy">
                  <c:v>38147</c:v>
                </c:pt>
                <c:pt idx="82" formatCode="mm/dd/yy">
                  <c:v>38148</c:v>
                </c:pt>
                <c:pt idx="83" formatCode="mm/dd/yy">
                  <c:v>38149</c:v>
                </c:pt>
                <c:pt idx="84" formatCode="mm/dd/yy">
                  <c:v>38150</c:v>
                </c:pt>
                <c:pt idx="85" formatCode="mm/dd/yy">
                  <c:v>38151</c:v>
                </c:pt>
                <c:pt idx="86" formatCode="mm/dd/yy">
                  <c:v>38152</c:v>
                </c:pt>
                <c:pt idx="87" formatCode="mm/dd/yy">
                  <c:v>38153</c:v>
                </c:pt>
                <c:pt idx="88" formatCode="mm/dd/yy">
                  <c:v>38154</c:v>
                </c:pt>
                <c:pt idx="89" formatCode="mm/dd/yy">
                  <c:v>38155</c:v>
                </c:pt>
                <c:pt idx="90" formatCode="mm/dd/yy">
                  <c:v>38156</c:v>
                </c:pt>
                <c:pt idx="91" formatCode="mm/dd/yy">
                  <c:v>38157</c:v>
                </c:pt>
                <c:pt idx="92" formatCode="mm/dd/yy">
                  <c:v>38158</c:v>
                </c:pt>
                <c:pt idx="93" formatCode="mm/dd/yy">
                  <c:v>38159</c:v>
                </c:pt>
                <c:pt idx="94" formatCode="mm/dd/yy">
                  <c:v>38160</c:v>
                </c:pt>
                <c:pt idx="95" formatCode="mm/dd/yy">
                  <c:v>38161</c:v>
                </c:pt>
                <c:pt idx="96" formatCode="mm/dd/yy">
                  <c:v>38162</c:v>
                </c:pt>
                <c:pt idx="97" formatCode="mm/dd/yy">
                  <c:v>38163</c:v>
                </c:pt>
                <c:pt idx="98" formatCode="mm/dd/yy">
                  <c:v>38164</c:v>
                </c:pt>
                <c:pt idx="99" formatCode="mm/dd/yy">
                  <c:v>38165</c:v>
                </c:pt>
                <c:pt idx="100" formatCode="mm/dd/yy">
                  <c:v>38166</c:v>
                </c:pt>
                <c:pt idx="101" formatCode="mm/dd/yy">
                  <c:v>38167</c:v>
                </c:pt>
                <c:pt idx="102" formatCode="mm/dd/yy">
                  <c:v>38168</c:v>
                </c:pt>
                <c:pt idx="103" formatCode="mm/dd/yy">
                  <c:v>38169</c:v>
                </c:pt>
                <c:pt idx="104" formatCode="mm/dd/yy">
                  <c:v>38170</c:v>
                </c:pt>
                <c:pt idx="105" formatCode="mm/dd/yy">
                  <c:v>38171</c:v>
                </c:pt>
                <c:pt idx="106" formatCode="mm/dd/yy">
                  <c:v>38172</c:v>
                </c:pt>
                <c:pt idx="107" formatCode="mm/dd/yy">
                  <c:v>38173</c:v>
                </c:pt>
                <c:pt idx="108" formatCode="mm/dd/yy">
                  <c:v>38174</c:v>
                </c:pt>
                <c:pt idx="109" formatCode="mm/dd/yy">
                  <c:v>38175</c:v>
                </c:pt>
                <c:pt idx="110" formatCode="mm/dd/yy">
                  <c:v>38176</c:v>
                </c:pt>
                <c:pt idx="111" formatCode="mm/dd/yy">
                  <c:v>38177</c:v>
                </c:pt>
                <c:pt idx="112" formatCode="mm/dd/yy">
                  <c:v>38178</c:v>
                </c:pt>
                <c:pt idx="113" formatCode="mm/dd/yy">
                  <c:v>38179</c:v>
                </c:pt>
                <c:pt idx="114" formatCode="mm/dd/yy">
                  <c:v>38180</c:v>
                </c:pt>
                <c:pt idx="115" formatCode="mm/dd/yy">
                  <c:v>38181</c:v>
                </c:pt>
                <c:pt idx="116" formatCode="mm/dd/yy">
                  <c:v>38182</c:v>
                </c:pt>
                <c:pt idx="117" formatCode="mm/dd/yy">
                  <c:v>38183</c:v>
                </c:pt>
                <c:pt idx="118" formatCode="mm/dd/yy">
                  <c:v>38184</c:v>
                </c:pt>
                <c:pt idx="119" formatCode="mm/dd/yy">
                  <c:v>38185</c:v>
                </c:pt>
                <c:pt idx="120" formatCode="mm/dd/yy">
                  <c:v>38186</c:v>
                </c:pt>
                <c:pt idx="121" formatCode="mm/dd/yy">
                  <c:v>38187</c:v>
                </c:pt>
                <c:pt idx="122" formatCode="mm/dd/yy">
                  <c:v>38188</c:v>
                </c:pt>
                <c:pt idx="123" formatCode="mm/dd/yy">
                  <c:v>38189</c:v>
                </c:pt>
                <c:pt idx="124" formatCode="mm/dd/yy">
                  <c:v>38190</c:v>
                </c:pt>
                <c:pt idx="125" formatCode="mm/dd/yy">
                  <c:v>38191</c:v>
                </c:pt>
                <c:pt idx="126" formatCode="mm/dd/yy">
                  <c:v>38192</c:v>
                </c:pt>
                <c:pt idx="127" formatCode="mm/dd/yy">
                  <c:v>38193</c:v>
                </c:pt>
                <c:pt idx="128" formatCode="mm/dd/yy">
                  <c:v>38194</c:v>
                </c:pt>
                <c:pt idx="129" formatCode="mm/dd/yy">
                  <c:v>38195</c:v>
                </c:pt>
                <c:pt idx="130" formatCode="mm/dd/yy">
                  <c:v>38196</c:v>
                </c:pt>
                <c:pt idx="131" formatCode="mm/dd/yy">
                  <c:v>38197</c:v>
                </c:pt>
                <c:pt idx="132" formatCode="mm/dd/yy">
                  <c:v>38198</c:v>
                </c:pt>
                <c:pt idx="133" formatCode="mm/dd/yy">
                  <c:v>38199</c:v>
                </c:pt>
                <c:pt idx="134" formatCode="mm/dd/yy">
                  <c:v>38200</c:v>
                </c:pt>
                <c:pt idx="135" formatCode="mm/dd/yy">
                  <c:v>38201</c:v>
                </c:pt>
                <c:pt idx="136" formatCode="mm/dd/yy">
                  <c:v>38202</c:v>
                </c:pt>
                <c:pt idx="137" formatCode="mm/dd/yy">
                  <c:v>38203</c:v>
                </c:pt>
                <c:pt idx="138" formatCode="mm/dd/yy">
                  <c:v>38204</c:v>
                </c:pt>
                <c:pt idx="139" formatCode="mm/dd/yy">
                  <c:v>38205</c:v>
                </c:pt>
                <c:pt idx="140" formatCode="mm/dd/yy">
                  <c:v>38206</c:v>
                </c:pt>
                <c:pt idx="141" formatCode="mm/dd/yy">
                  <c:v>38207</c:v>
                </c:pt>
                <c:pt idx="142" formatCode="mm/dd/yy">
                  <c:v>38208</c:v>
                </c:pt>
                <c:pt idx="143" formatCode="mm/dd/yy">
                  <c:v>38209</c:v>
                </c:pt>
                <c:pt idx="144" formatCode="mm/dd/yy">
                  <c:v>38210</c:v>
                </c:pt>
                <c:pt idx="145" formatCode="mm/dd/yy">
                  <c:v>38211</c:v>
                </c:pt>
                <c:pt idx="146" formatCode="mm/dd/yy">
                  <c:v>38212</c:v>
                </c:pt>
                <c:pt idx="147" formatCode="mm/dd/yy">
                  <c:v>38213</c:v>
                </c:pt>
                <c:pt idx="148" formatCode="mm/dd/yy">
                  <c:v>38214</c:v>
                </c:pt>
                <c:pt idx="149" formatCode="mm/dd/yy">
                  <c:v>38215</c:v>
                </c:pt>
                <c:pt idx="150" formatCode="mm/dd/yy">
                  <c:v>38216</c:v>
                </c:pt>
                <c:pt idx="151" formatCode="mm/dd/yy">
                  <c:v>38217</c:v>
                </c:pt>
                <c:pt idx="152" formatCode="mm/dd/yy">
                  <c:v>38218</c:v>
                </c:pt>
                <c:pt idx="153" formatCode="mm/dd/yy">
                  <c:v>38219</c:v>
                </c:pt>
                <c:pt idx="154" formatCode="mm/dd/yy">
                  <c:v>38220</c:v>
                </c:pt>
                <c:pt idx="155" formatCode="mm/dd/yy">
                  <c:v>38221</c:v>
                </c:pt>
                <c:pt idx="156" formatCode="mm/dd/yy">
                  <c:v>38222</c:v>
                </c:pt>
                <c:pt idx="157" formatCode="mm/dd/yy">
                  <c:v>38223</c:v>
                </c:pt>
                <c:pt idx="158" formatCode="mm/dd/yy">
                  <c:v>38224</c:v>
                </c:pt>
                <c:pt idx="159" formatCode="mm/dd/yy">
                  <c:v>38225</c:v>
                </c:pt>
                <c:pt idx="160" formatCode="mm/dd/yy">
                  <c:v>38226</c:v>
                </c:pt>
                <c:pt idx="161" formatCode="mm/dd/yy">
                  <c:v>38227</c:v>
                </c:pt>
                <c:pt idx="162" formatCode="mm/dd/yy">
                  <c:v>38228</c:v>
                </c:pt>
                <c:pt idx="163" formatCode="mm/dd/yy">
                  <c:v>38229</c:v>
                </c:pt>
                <c:pt idx="164" formatCode="mm/dd/yy">
                  <c:v>38230</c:v>
                </c:pt>
                <c:pt idx="165" formatCode="mm/dd/yy">
                  <c:v>38231</c:v>
                </c:pt>
                <c:pt idx="166" formatCode="mm/dd/yy">
                  <c:v>38232</c:v>
                </c:pt>
                <c:pt idx="167" formatCode="mm/dd/yy">
                  <c:v>38233</c:v>
                </c:pt>
                <c:pt idx="168" formatCode="mm/dd/yy">
                  <c:v>38234</c:v>
                </c:pt>
                <c:pt idx="169" formatCode="mm/dd/yy">
                  <c:v>38235</c:v>
                </c:pt>
                <c:pt idx="170" formatCode="mm/dd/yy">
                  <c:v>38236</c:v>
                </c:pt>
                <c:pt idx="171" formatCode="mm/dd/yy">
                  <c:v>38237</c:v>
                </c:pt>
                <c:pt idx="172" formatCode="mm/dd/yy">
                  <c:v>38238</c:v>
                </c:pt>
                <c:pt idx="173" formatCode="mm/dd/yy">
                  <c:v>38239</c:v>
                </c:pt>
                <c:pt idx="174" formatCode="mm/dd/yy">
                  <c:v>38240</c:v>
                </c:pt>
                <c:pt idx="175" formatCode="mm/dd/yy">
                  <c:v>38241</c:v>
                </c:pt>
                <c:pt idx="176" formatCode="mm/dd/yy">
                  <c:v>38242</c:v>
                </c:pt>
                <c:pt idx="177" formatCode="mm/dd/yy">
                  <c:v>38243</c:v>
                </c:pt>
                <c:pt idx="178" formatCode="mm/dd/yy">
                  <c:v>38244</c:v>
                </c:pt>
                <c:pt idx="179" formatCode="mm/dd/yy">
                  <c:v>38245</c:v>
                </c:pt>
                <c:pt idx="180" formatCode="mm/dd/yy">
                  <c:v>38246</c:v>
                </c:pt>
                <c:pt idx="181" formatCode="mm/dd/yy">
                  <c:v>38247</c:v>
                </c:pt>
                <c:pt idx="182" formatCode="mm/dd/yy">
                  <c:v>38248</c:v>
                </c:pt>
                <c:pt idx="183" formatCode="mm/dd/yy">
                  <c:v>38249</c:v>
                </c:pt>
                <c:pt idx="184" formatCode="mm/dd/yy">
                  <c:v>38250</c:v>
                </c:pt>
                <c:pt idx="185" formatCode="mm/dd/yy">
                  <c:v>38251</c:v>
                </c:pt>
                <c:pt idx="186" formatCode="mm/dd/yy">
                  <c:v>38252</c:v>
                </c:pt>
                <c:pt idx="187" formatCode="mm/dd/yy">
                  <c:v>38253</c:v>
                </c:pt>
                <c:pt idx="188" formatCode="mm/dd/yy">
                  <c:v>38254</c:v>
                </c:pt>
                <c:pt idx="189" formatCode="mm/dd/yy">
                  <c:v>38255</c:v>
                </c:pt>
                <c:pt idx="190" formatCode="mm/dd/yy">
                  <c:v>38256</c:v>
                </c:pt>
                <c:pt idx="191" formatCode="mm/dd/yy">
                  <c:v>38257</c:v>
                </c:pt>
                <c:pt idx="192" formatCode="mm/dd/yy">
                  <c:v>38258</c:v>
                </c:pt>
                <c:pt idx="193" formatCode="mm/dd/yy">
                  <c:v>38259</c:v>
                </c:pt>
                <c:pt idx="194" formatCode="mm/dd/yy">
                  <c:v>38260</c:v>
                </c:pt>
                <c:pt idx="195" formatCode="mm/dd/yy">
                  <c:v>38261</c:v>
                </c:pt>
                <c:pt idx="196" formatCode="mm/dd/yy">
                  <c:v>38262</c:v>
                </c:pt>
                <c:pt idx="197" formatCode="mm/dd/yy">
                  <c:v>38263</c:v>
                </c:pt>
                <c:pt idx="198" formatCode="mm/dd/yy">
                  <c:v>38264</c:v>
                </c:pt>
                <c:pt idx="199" formatCode="mm/dd/yy">
                  <c:v>38265</c:v>
                </c:pt>
                <c:pt idx="200" formatCode="mm/dd/yy">
                  <c:v>38266</c:v>
                </c:pt>
                <c:pt idx="201" formatCode="mm/dd/yy">
                  <c:v>38267</c:v>
                </c:pt>
                <c:pt idx="202" formatCode="mm/dd/yy">
                  <c:v>38268</c:v>
                </c:pt>
                <c:pt idx="203" formatCode="mm/dd/yy">
                  <c:v>38269</c:v>
                </c:pt>
                <c:pt idx="204" formatCode="mm/dd/yy">
                  <c:v>38270</c:v>
                </c:pt>
                <c:pt idx="205" formatCode="mm/dd/yy">
                  <c:v>38271</c:v>
                </c:pt>
                <c:pt idx="206" formatCode="mm/dd/yy">
                  <c:v>38272</c:v>
                </c:pt>
                <c:pt idx="207" formatCode="mm/dd/yy">
                  <c:v>38273</c:v>
                </c:pt>
                <c:pt idx="208" formatCode="mm/dd/yy">
                  <c:v>38274</c:v>
                </c:pt>
                <c:pt idx="209" formatCode="mm/dd/yy">
                  <c:v>38275</c:v>
                </c:pt>
                <c:pt idx="210" formatCode="mm/dd/yy">
                  <c:v>38276</c:v>
                </c:pt>
                <c:pt idx="211" formatCode="mm/dd/yy">
                  <c:v>38277</c:v>
                </c:pt>
                <c:pt idx="212" formatCode="mm/dd/yy">
                  <c:v>38278</c:v>
                </c:pt>
                <c:pt idx="213" formatCode="mm/dd/yy">
                  <c:v>38279</c:v>
                </c:pt>
                <c:pt idx="214" formatCode="mm/dd/yy">
                  <c:v>38280</c:v>
                </c:pt>
                <c:pt idx="215" formatCode="mm/dd/yy">
                  <c:v>38281</c:v>
                </c:pt>
                <c:pt idx="216" formatCode="mm/dd/yy">
                  <c:v>38282</c:v>
                </c:pt>
                <c:pt idx="217" formatCode="mm/dd/yy">
                  <c:v>38283</c:v>
                </c:pt>
                <c:pt idx="218" formatCode="mm/dd/yy">
                  <c:v>38284</c:v>
                </c:pt>
                <c:pt idx="219" formatCode="mm/dd/yy">
                  <c:v>38285</c:v>
                </c:pt>
                <c:pt idx="220" formatCode="mm/dd/yy">
                  <c:v>38286</c:v>
                </c:pt>
                <c:pt idx="221" formatCode="mm/dd/yy">
                  <c:v>38287</c:v>
                </c:pt>
                <c:pt idx="222" formatCode="mm/dd/yy">
                  <c:v>38288</c:v>
                </c:pt>
                <c:pt idx="223" formatCode="mm/dd/yy">
                  <c:v>38289</c:v>
                </c:pt>
                <c:pt idx="224" formatCode="mm/dd/yy">
                  <c:v>38290</c:v>
                </c:pt>
                <c:pt idx="225" formatCode="mm/dd/yy">
                  <c:v>38291</c:v>
                </c:pt>
                <c:pt idx="226" formatCode="mm/dd/yy">
                  <c:v>38292</c:v>
                </c:pt>
                <c:pt idx="227" formatCode="mm/dd/yy">
                  <c:v>38293</c:v>
                </c:pt>
                <c:pt idx="228" formatCode="mm/dd/yy">
                  <c:v>38294</c:v>
                </c:pt>
                <c:pt idx="229" formatCode="mm/dd/yy">
                  <c:v>38295</c:v>
                </c:pt>
                <c:pt idx="230" formatCode="mm/dd/yy">
                  <c:v>38296</c:v>
                </c:pt>
                <c:pt idx="231" formatCode="mm/dd/yy">
                  <c:v>38297</c:v>
                </c:pt>
                <c:pt idx="232" formatCode="mm/dd/yy">
                  <c:v>38298</c:v>
                </c:pt>
                <c:pt idx="233" formatCode="mm/dd/yy">
                  <c:v>38299</c:v>
                </c:pt>
                <c:pt idx="234" formatCode="mm/dd/yy">
                  <c:v>38300</c:v>
                </c:pt>
                <c:pt idx="235" formatCode="mm/dd/yy">
                  <c:v>38301</c:v>
                </c:pt>
                <c:pt idx="236" formatCode="mm/dd/yy">
                  <c:v>38302</c:v>
                </c:pt>
                <c:pt idx="237" formatCode="mm/dd/yy">
                  <c:v>38303</c:v>
                </c:pt>
                <c:pt idx="238" formatCode="mm/dd/yy">
                  <c:v>38304</c:v>
                </c:pt>
                <c:pt idx="239" formatCode="mm/dd/yy">
                  <c:v>38305</c:v>
                </c:pt>
                <c:pt idx="240" formatCode="mm/dd/yy">
                  <c:v>38306</c:v>
                </c:pt>
                <c:pt idx="241" formatCode="mm/dd/yy">
                  <c:v>38307</c:v>
                </c:pt>
                <c:pt idx="242" formatCode="mm/dd/yy">
                  <c:v>38308</c:v>
                </c:pt>
                <c:pt idx="243" formatCode="mm/dd/yy">
                  <c:v>38309</c:v>
                </c:pt>
                <c:pt idx="244" formatCode="mm/dd/yy">
                  <c:v>38310</c:v>
                </c:pt>
                <c:pt idx="245" formatCode="mm/dd/yy">
                  <c:v>38311</c:v>
                </c:pt>
                <c:pt idx="246" formatCode="mm/dd/yy">
                  <c:v>38312</c:v>
                </c:pt>
                <c:pt idx="247" formatCode="mm/dd/yy">
                  <c:v>38313</c:v>
                </c:pt>
                <c:pt idx="248" formatCode="mm/dd/yy">
                  <c:v>38314</c:v>
                </c:pt>
                <c:pt idx="249" formatCode="mm/dd/yy">
                  <c:v>38315</c:v>
                </c:pt>
                <c:pt idx="250" formatCode="mm/dd/yy">
                  <c:v>38316</c:v>
                </c:pt>
                <c:pt idx="251" formatCode="mm/dd/yy">
                  <c:v>38317</c:v>
                </c:pt>
                <c:pt idx="252" formatCode="mm/dd/yy">
                  <c:v>38318</c:v>
                </c:pt>
                <c:pt idx="253" formatCode="mm/dd/yy">
                  <c:v>38319</c:v>
                </c:pt>
                <c:pt idx="254" formatCode="mm/dd/yy">
                  <c:v>38320</c:v>
                </c:pt>
                <c:pt idx="255" formatCode="mm/dd/yy">
                  <c:v>38321</c:v>
                </c:pt>
                <c:pt idx="256" formatCode="mm/dd/yy">
                  <c:v>38322</c:v>
                </c:pt>
                <c:pt idx="257" formatCode="mm/dd/yy">
                  <c:v>38323</c:v>
                </c:pt>
                <c:pt idx="258" formatCode="mm/dd/yy">
                  <c:v>38324</c:v>
                </c:pt>
                <c:pt idx="259" formatCode="mm/dd/yy">
                  <c:v>38325</c:v>
                </c:pt>
                <c:pt idx="260" formatCode="mm/dd/yy">
                  <c:v>38326</c:v>
                </c:pt>
                <c:pt idx="261" formatCode="mm/dd/yy">
                  <c:v>38327</c:v>
                </c:pt>
                <c:pt idx="262" formatCode="mm/dd/yy">
                  <c:v>38328</c:v>
                </c:pt>
                <c:pt idx="263" formatCode="mm/dd/yy">
                  <c:v>38329</c:v>
                </c:pt>
                <c:pt idx="264" formatCode="mm/dd/yy">
                  <c:v>38330</c:v>
                </c:pt>
                <c:pt idx="265" formatCode="mm/dd/yy">
                  <c:v>38331</c:v>
                </c:pt>
                <c:pt idx="266" formatCode="mm/dd/yy">
                  <c:v>38332</c:v>
                </c:pt>
                <c:pt idx="267" formatCode="mm/dd/yy">
                  <c:v>38333</c:v>
                </c:pt>
                <c:pt idx="268" formatCode="mm/dd/yy">
                  <c:v>38334</c:v>
                </c:pt>
                <c:pt idx="269" formatCode="mm/dd/yy">
                  <c:v>38335</c:v>
                </c:pt>
                <c:pt idx="270" formatCode="mm/dd/yy">
                  <c:v>38336</c:v>
                </c:pt>
                <c:pt idx="271" formatCode="mm/dd/yy">
                  <c:v>38337</c:v>
                </c:pt>
                <c:pt idx="272" formatCode="mm/dd/yy">
                  <c:v>38338</c:v>
                </c:pt>
                <c:pt idx="273" formatCode="mm/dd/yy">
                  <c:v>38339</c:v>
                </c:pt>
                <c:pt idx="274" formatCode="mm/dd/yy">
                  <c:v>38340</c:v>
                </c:pt>
                <c:pt idx="275" formatCode="mm/dd/yy">
                  <c:v>38341</c:v>
                </c:pt>
                <c:pt idx="276" formatCode="mm/dd/yy">
                  <c:v>38342</c:v>
                </c:pt>
                <c:pt idx="277" formatCode="mm/dd/yy">
                  <c:v>38343</c:v>
                </c:pt>
                <c:pt idx="278" formatCode="mm/dd/yy">
                  <c:v>38344</c:v>
                </c:pt>
                <c:pt idx="279" formatCode="mm/dd/yy">
                  <c:v>38345</c:v>
                </c:pt>
                <c:pt idx="280" formatCode="mm/dd/yy">
                  <c:v>38346</c:v>
                </c:pt>
                <c:pt idx="281" formatCode="mm/dd/yy">
                  <c:v>38347</c:v>
                </c:pt>
                <c:pt idx="282" formatCode="mm/dd/yy">
                  <c:v>38348</c:v>
                </c:pt>
                <c:pt idx="283" formatCode="mm/dd/yy">
                  <c:v>38349</c:v>
                </c:pt>
                <c:pt idx="284" formatCode="mm/dd/yy">
                  <c:v>38350</c:v>
                </c:pt>
                <c:pt idx="285" formatCode="mm/dd/yy">
                  <c:v>38351</c:v>
                </c:pt>
                <c:pt idx="286" formatCode="mm/dd/yy">
                  <c:v>38352</c:v>
                </c:pt>
                <c:pt idx="287" formatCode="mm/dd/yy">
                  <c:v>38353</c:v>
                </c:pt>
                <c:pt idx="288" formatCode="mm/dd/yy">
                  <c:v>38354</c:v>
                </c:pt>
                <c:pt idx="289" formatCode="mm/dd/yy">
                  <c:v>38355</c:v>
                </c:pt>
                <c:pt idx="290" formatCode="mm/dd/yy">
                  <c:v>38356</c:v>
                </c:pt>
                <c:pt idx="291" formatCode="mm/dd/yy">
                  <c:v>38357</c:v>
                </c:pt>
                <c:pt idx="292" formatCode="mm/dd/yy">
                  <c:v>38358</c:v>
                </c:pt>
                <c:pt idx="293" formatCode="mm/dd/yy">
                  <c:v>38359</c:v>
                </c:pt>
                <c:pt idx="294" formatCode="mm/dd/yy">
                  <c:v>38360</c:v>
                </c:pt>
                <c:pt idx="295" formatCode="mm/dd/yy">
                  <c:v>38361</c:v>
                </c:pt>
                <c:pt idx="296" formatCode="mm/dd/yy">
                  <c:v>38362</c:v>
                </c:pt>
                <c:pt idx="297" formatCode="mm/dd/yy">
                  <c:v>38363</c:v>
                </c:pt>
                <c:pt idx="298" formatCode="mm/dd/yy">
                  <c:v>38364</c:v>
                </c:pt>
                <c:pt idx="299" formatCode="mm/dd/yy">
                  <c:v>38365</c:v>
                </c:pt>
                <c:pt idx="300" formatCode="mm/dd/yy">
                  <c:v>38366</c:v>
                </c:pt>
                <c:pt idx="301" formatCode="mm/dd/yy">
                  <c:v>38367</c:v>
                </c:pt>
                <c:pt idx="302" formatCode="mm/dd/yy">
                  <c:v>38368</c:v>
                </c:pt>
                <c:pt idx="303" formatCode="mm/dd/yy">
                  <c:v>38369</c:v>
                </c:pt>
                <c:pt idx="304" formatCode="mm/dd/yy">
                  <c:v>38370</c:v>
                </c:pt>
                <c:pt idx="305" formatCode="mm/dd/yy">
                  <c:v>38371</c:v>
                </c:pt>
                <c:pt idx="306" formatCode="mm/dd/yy">
                  <c:v>38372</c:v>
                </c:pt>
                <c:pt idx="307" formatCode="mm/dd/yy">
                  <c:v>38373</c:v>
                </c:pt>
                <c:pt idx="308" formatCode="mm/dd/yy">
                  <c:v>38374</c:v>
                </c:pt>
                <c:pt idx="309" formatCode="mm/dd/yy">
                  <c:v>38375</c:v>
                </c:pt>
                <c:pt idx="310" formatCode="mm/dd/yy">
                  <c:v>38376</c:v>
                </c:pt>
                <c:pt idx="311" formatCode="mm/dd/yy">
                  <c:v>38377</c:v>
                </c:pt>
                <c:pt idx="312" formatCode="mm/dd/yy">
                  <c:v>38378</c:v>
                </c:pt>
                <c:pt idx="313" formatCode="mm/dd/yy">
                  <c:v>38379</c:v>
                </c:pt>
                <c:pt idx="314" formatCode="mm/dd/yy">
                  <c:v>38380</c:v>
                </c:pt>
                <c:pt idx="315" formatCode="mm/dd/yy">
                  <c:v>38381</c:v>
                </c:pt>
                <c:pt idx="316" formatCode="mm/dd/yy">
                  <c:v>38382</c:v>
                </c:pt>
              </c:numCache>
            </c:numRef>
          </c:cat>
          <c:val>
            <c:numRef>
              <c:f>Weather!$G$2:$G$319</c:f>
              <c:numCache>
                <c:formatCode>General</c:formatCode>
                <c:ptCount val="318"/>
                <c:pt idx="0">
                  <c:v>8</c:v>
                </c:pt>
                <c:pt idx="1">
                  <c:v>11</c:v>
                </c:pt>
                <c:pt idx="2">
                  <c:v>6</c:v>
                </c:pt>
                <c:pt idx="3">
                  <c:v>7</c:v>
                </c:pt>
                <c:pt idx="4">
                  <c:v>12</c:v>
                </c:pt>
                <c:pt idx="5">
                  <c:v>9</c:v>
                </c:pt>
                <c:pt idx="6">
                  <c:v>6</c:v>
                </c:pt>
                <c:pt idx="7">
                  <c:v>12</c:v>
                </c:pt>
                <c:pt idx="8">
                  <c:v>10</c:v>
                </c:pt>
                <c:pt idx="9">
                  <c:v>9</c:v>
                </c:pt>
                <c:pt idx="10">
                  <c:v>3</c:v>
                </c:pt>
                <c:pt idx="11">
                  <c:v>14</c:v>
                </c:pt>
                <c:pt idx="12">
                  <c:v>13</c:v>
                </c:pt>
                <c:pt idx="13">
                  <c:v>7</c:v>
                </c:pt>
                <c:pt idx="14">
                  <c:v>7</c:v>
                </c:pt>
                <c:pt idx="15">
                  <c:v>9</c:v>
                </c:pt>
                <c:pt idx="16">
                  <c:v>11</c:v>
                </c:pt>
                <c:pt idx="17">
                  <c:v>8</c:v>
                </c:pt>
                <c:pt idx="18">
                  <c:v>7</c:v>
                </c:pt>
                <c:pt idx="19">
                  <c:v>5</c:v>
                </c:pt>
                <c:pt idx="20">
                  <c:v>3</c:v>
                </c:pt>
                <c:pt idx="21">
                  <c:v>10</c:v>
                </c:pt>
                <c:pt idx="22">
                  <c:v>9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4</c:v>
                </c:pt>
                <c:pt idx="27">
                  <c:v>3</c:v>
                </c:pt>
                <c:pt idx="28">
                  <c:v>3</c:v>
                </c:pt>
                <c:pt idx="29">
                  <c:v>8</c:v>
                </c:pt>
                <c:pt idx="30">
                  <c:v>8</c:v>
                </c:pt>
                <c:pt idx="31">
                  <c:v>14</c:v>
                </c:pt>
                <c:pt idx="32">
                  <c:v>11</c:v>
                </c:pt>
                <c:pt idx="33">
                  <c:v>6</c:v>
                </c:pt>
                <c:pt idx="34">
                  <c:v>5</c:v>
                </c:pt>
                <c:pt idx="35">
                  <c:v>4</c:v>
                </c:pt>
                <c:pt idx="36">
                  <c:v>6</c:v>
                </c:pt>
                <c:pt idx="37">
                  <c:v>10</c:v>
                </c:pt>
                <c:pt idx="38">
                  <c:v>5</c:v>
                </c:pt>
                <c:pt idx="39">
                  <c:v>12</c:v>
                </c:pt>
                <c:pt idx="40">
                  <c:v>6</c:v>
                </c:pt>
                <c:pt idx="41">
                  <c:v>5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5</c:v>
                </c:pt>
                <c:pt idx="46">
                  <c:v>6</c:v>
                </c:pt>
                <c:pt idx="47">
                  <c:v>11</c:v>
                </c:pt>
                <c:pt idx="48">
                  <c:v>10</c:v>
                </c:pt>
                <c:pt idx="49">
                  <c:v>10</c:v>
                </c:pt>
                <c:pt idx="50">
                  <c:v>6</c:v>
                </c:pt>
                <c:pt idx="51">
                  <c:v>12</c:v>
                </c:pt>
                <c:pt idx="52">
                  <c:v>20</c:v>
                </c:pt>
                <c:pt idx="53">
                  <c:v>8</c:v>
                </c:pt>
                <c:pt idx="54">
                  <c:v>8</c:v>
                </c:pt>
                <c:pt idx="55">
                  <c:v>6</c:v>
                </c:pt>
                <c:pt idx="56">
                  <c:v>12</c:v>
                </c:pt>
                <c:pt idx="57">
                  <c:v>12</c:v>
                </c:pt>
                <c:pt idx="58">
                  <c:v>10</c:v>
                </c:pt>
                <c:pt idx="59">
                  <c:v>10</c:v>
                </c:pt>
                <c:pt idx="60">
                  <c:v>6</c:v>
                </c:pt>
                <c:pt idx="61">
                  <c:v>7</c:v>
                </c:pt>
                <c:pt idx="62">
                  <c:v>12</c:v>
                </c:pt>
                <c:pt idx="63">
                  <c:v>8</c:v>
                </c:pt>
                <c:pt idx="64">
                  <c:v>8</c:v>
                </c:pt>
                <c:pt idx="65">
                  <c:v>7</c:v>
                </c:pt>
                <c:pt idx="66">
                  <c:v>12</c:v>
                </c:pt>
                <c:pt idx="67">
                  <c:v>8</c:v>
                </c:pt>
                <c:pt idx="68">
                  <c:v>11</c:v>
                </c:pt>
                <c:pt idx="69">
                  <c:v>8</c:v>
                </c:pt>
                <c:pt idx="70">
                  <c:v>9</c:v>
                </c:pt>
                <c:pt idx="71">
                  <c:v>10</c:v>
                </c:pt>
                <c:pt idx="72">
                  <c:v>9</c:v>
                </c:pt>
                <c:pt idx="73">
                  <c:v>8</c:v>
                </c:pt>
                <c:pt idx="74">
                  <c:v>11</c:v>
                </c:pt>
                <c:pt idx="75">
                  <c:v>8</c:v>
                </c:pt>
                <c:pt idx="76">
                  <c:v>7</c:v>
                </c:pt>
                <c:pt idx="77">
                  <c:v>6</c:v>
                </c:pt>
                <c:pt idx="78">
                  <c:v>6</c:v>
                </c:pt>
                <c:pt idx="79">
                  <c:v>7</c:v>
                </c:pt>
                <c:pt idx="80">
                  <c:v>7</c:v>
                </c:pt>
                <c:pt idx="81">
                  <c:v>6</c:v>
                </c:pt>
                <c:pt idx="82">
                  <c:v>8</c:v>
                </c:pt>
                <c:pt idx="83">
                  <c:v>12</c:v>
                </c:pt>
                <c:pt idx="84">
                  <c:v>9</c:v>
                </c:pt>
                <c:pt idx="85">
                  <c:v>7</c:v>
                </c:pt>
                <c:pt idx="86">
                  <c:v>9</c:v>
                </c:pt>
                <c:pt idx="87">
                  <c:v>7</c:v>
                </c:pt>
                <c:pt idx="88">
                  <c:v>10</c:v>
                </c:pt>
                <c:pt idx="89">
                  <c:v>9</c:v>
                </c:pt>
                <c:pt idx="90">
                  <c:v>6</c:v>
                </c:pt>
                <c:pt idx="91">
                  <c:v>7</c:v>
                </c:pt>
                <c:pt idx="92">
                  <c:v>7</c:v>
                </c:pt>
                <c:pt idx="93">
                  <c:v>8</c:v>
                </c:pt>
                <c:pt idx="94">
                  <c:v>6</c:v>
                </c:pt>
                <c:pt idx="95">
                  <c:v>9</c:v>
                </c:pt>
                <c:pt idx="96">
                  <c:v>6</c:v>
                </c:pt>
                <c:pt idx="97">
                  <c:v>7</c:v>
                </c:pt>
                <c:pt idx="98">
                  <c:v>6</c:v>
                </c:pt>
                <c:pt idx="99">
                  <c:v>6</c:v>
                </c:pt>
                <c:pt idx="100">
                  <c:v>10</c:v>
                </c:pt>
                <c:pt idx="101">
                  <c:v>5</c:v>
                </c:pt>
                <c:pt idx="102">
                  <c:v>7</c:v>
                </c:pt>
                <c:pt idx="103">
                  <c:v>8</c:v>
                </c:pt>
                <c:pt idx="104">
                  <c:v>9</c:v>
                </c:pt>
                <c:pt idx="105">
                  <c:v>6</c:v>
                </c:pt>
                <c:pt idx="106">
                  <c:v>4</c:v>
                </c:pt>
                <c:pt idx="107">
                  <c:v>4</c:v>
                </c:pt>
                <c:pt idx="108">
                  <c:v>8</c:v>
                </c:pt>
                <c:pt idx="109">
                  <c:v>11</c:v>
                </c:pt>
                <c:pt idx="110">
                  <c:v>11</c:v>
                </c:pt>
                <c:pt idx="111">
                  <c:v>8</c:v>
                </c:pt>
                <c:pt idx="112">
                  <c:v>5</c:v>
                </c:pt>
                <c:pt idx="113">
                  <c:v>9</c:v>
                </c:pt>
                <c:pt idx="114">
                  <c:v>11</c:v>
                </c:pt>
                <c:pt idx="115">
                  <c:v>4</c:v>
                </c:pt>
                <c:pt idx="116">
                  <c:v>4</c:v>
                </c:pt>
                <c:pt idx="117">
                  <c:v>5</c:v>
                </c:pt>
                <c:pt idx="118">
                  <c:v>5</c:v>
                </c:pt>
                <c:pt idx="119">
                  <c:v>8</c:v>
                </c:pt>
                <c:pt idx="120">
                  <c:v>9</c:v>
                </c:pt>
                <c:pt idx="121">
                  <c:v>9</c:v>
                </c:pt>
                <c:pt idx="122">
                  <c:v>8</c:v>
                </c:pt>
                <c:pt idx="123">
                  <c:v>6</c:v>
                </c:pt>
                <c:pt idx="124">
                  <c:v>8</c:v>
                </c:pt>
                <c:pt idx="125">
                  <c:v>5</c:v>
                </c:pt>
                <c:pt idx="126">
                  <c:v>7</c:v>
                </c:pt>
                <c:pt idx="127">
                  <c:v>11</c:v>
                </c:pt>
                <c:pt idx="128">
                  <c:v>6</c:v>
                </c:pt>
                <c:pt idx="129">
                  <c:v>5</c:v>
                </c:pt>
                <c:pt idx="130">
                  <c:v>5</c:v>
                </c:pt>
                <c:pt idx="131">
                  <c:v>4</c:v>
                </c:pt>
                <c:pt idx="132">
                  <c:v>5</c:v>
                </c:pt>
                <c:pt idx="133">
                  <c:v>7</c:v>
                </c:pt>
                <c:pt idx="134">
                  <c:v>5</c:v>
                </c:pt>
                <c:pt idx="135">
                  <c:v>9</c:v>
                </c:pt>
                <c:pt idx="136">
                  <c:v>7</c:v>
                </c:pt>
                <c:pt idx="137">
                  <c:v>5</c:v>
                </c:pt>
                <c:pt idx="138">
                  <c:v>10</c:v>
                </c:pt>
                <c:pt idx="139">
                  <c:v>6</c:v>
                </c:pt>
                <c:pt idx="140">
                  <c:v>11</c:v>
                </c:pt>
                <c:pt idx="141">
                  <c:v>7</c:v>
                </c:pt>
                <c:pt idx="142">
                  <c:v>5</c:v>
                </c:pt>
                <c:pt idx="143">
                  <c:v>11</c:v>
                </c:pt>
                <c:pt idx="144">
                  <c:v>8</c:v>
                </c:pt>
                <c:pt idx="145">
                  <c:v>6</c:v>
                </c:pt>
                <c:pt idx="146">
                  <c:v>6</c:v>
                </c:pt>
                <c:pt idx="147">
                  <c:v>5</c:v>
                </c:pt>
                <c:pt idx="148">
                  <c:v>7</c:v>
                </c:pt>
                <c:pt idx="149">
                  <c:v>6</c:v>
                </c:pt>
                <c:pt idx="150">
                  <c:v>7</c:v>
                </c:pt>
                <c:pt idx="151">
                  <c:v>9</c:v>
                </c:pt>
                <c:pt idx="152">
                  <c:v>7</c:v>
                </c:pt>
                <c:pt idx="153">
                  <c:v>5</c:v>
                </c:pt>
                <c:pt idx="154">
                  <c:v>7</c:v>
                </c:pt>
                <c:pt idx="155">
                  <c:v>6</c:v>
                </c:pt>
                <c:pt idx="156">
                  <c:v>9</c:v>
                </c:pt>
                <c:pt idx="157">
                  <c:v>7</c:v>
                </c:pt>
                <c:pt idx="158">
                  <c:v>9</c:v>
                </c:pt>
                <c:pt idx="159">
                  <c:v>7</c:v>
                </c:pt>
                <c:pt idx="160">
                  <c:v>9</c:v>
                </c:pt>
                <c:pt idx="161">
                  <c:v>7</c:v>
                </c:pt>
                <c:pt idx="162">
                  <c:v>5</c:v>
                </c:pt>
                <c:pt idx="163">
                  <c:v>6</c:v>
                </c:pt>
                <c:pt idx="164">
                  <c:v>5</c:v>
                </c:pt>
                <c:pt idx="165">
                  <c:v>5</c:v>
                </c:pt>
                <c:pt idx="166">
                  <c:v>4</c:v>
                </c:pt>
                <c:pt idx="167">
                  <c:v>7</c:v>
                </c:pt>
                <c:pt idx="168">
                  <c:v>8</c:v>
                </c:pt>
                <c:pt idx="169">
                  <c:v>12</c:v>
                </c:pt>
                <c:pt idx="170">
                  <c:v>6</c:v>
                </c:pt>
                <c:pt idx="171">
                  <c:v>5</c:v>
                </c:pt>
                <c:pt idx="172">
                  <c:v>8</c:v>
                </c:pt>
                <c:pt idx="173">
                  <c:v>9</c:v>
                </c:pt>
                <c:pt idx="174">
                  <c:v>7</c:v>
                </c:pt>
                <c:pt idx="175">
                  <c:v>9</c:v>
                </c:pt>
                <c:pt idx="176">
                  <c:v>5</c:v>
                </c:pt>
                <c:pt idx="177">
                  <c:v>11</c:v>
                </c:pt>
                <c:pt idx="178">
                  <c:v>12</c:v>
                </c:pt>
                <c:pt idx="179">
                  <c:v>9</c:v>
                </c:pt>
                <c:pt idx="180">
                  <c:v>4</c:v>
                </c:pt>
                <c:pt idx="181">
                  <c:v>9</c:v>
                </c:pt>
                <c:pt idx="182">
                  <c:v>10</c:v>
                </c:pt>
                <c:pt idx="183">
                  <c:v>4</c:v>
                </c:pt>
                <c:pt idx="184">
                  <c:v>3</c:v>
                </c:pt>
                <c:pt idx="185">
                  <c:v>7</c:v>
                </c:pt>
                <c:pt idx="186">
                  <c:v>10</c:v>
                </c:pt>
                <c:pt idx="187">
                  <c:v>11</c:v>
                </c:pt>
                <c:pt idx="188">
                  <c:v>17</c:v>
                </c:pt>
                <c:pt idx="189">
                  <c:v>12</c:v>
                </c:pt>
                <c:pt idx="190">
                  <c:v>5</c:v>
                </c:pt>
                <c:pt idx="191">
                  <c:v>4</c:v>
                </c:pt>
                <c:pt idx="192">
                  <c:v>7</c:v>
                </c:pt>
                <c:pt idx="193">
                  <c:v>5</c:v>
                </c:pt>
                <c:pt idx="194">
                  <c:v>6</c:v>
                </c:pt>
                <c:pt idx="195">
                  <c:v>9</c:v>
                </c:pt>
                <c:pt idx="196">
                  <c:v>7</c:v>
                </c:pt>
                <c:pt idx="197">
                  <c:v>4</c:v>
                </c:pt>
                <c:pt idx="198">
                  <c:v>5</c:v>
                </c:pt>
                <c:pt idx="199">
                  <c:v>8</c:v>
                </c:pt>
                <c:pt idx="200">
                  <c:v>5</c:v>
                </c:pt>
                <c:pt idx="201">
                  <c:v>8</c:v>
                </c:pt>
                <c:pt idx="202">
                  <c:v>7</c:v>
                </c:pt>
                <c:pt idx="203">
                  <c:v>5</c:v>
                </c:pt>
                <c:pt idx="204">
                  <c:v>5</c:v>
                </c:pt>
                <c:pt idx="205">
                  <c:v>3</c:v>
                </c:pt>
                <c:pt idx="206">
                  <c:v>4</c:v>
                </c:pt>
                <c:pt idx="207">
                  <c:v>4</c:v>
                </c:pt>
                <c:pt idx="208">
                  <c:v>5</c:v>
                </c:pt>
                <c:pt idx="209">
                  <c:v>10</c:v>
                </c:pt>
                <c:pt idx="210">
                  <c:v>11</c:v>
                </c:pt>
                <c:pt idx="211">
                  <c:v>14</c:v>
                </c:pt>
                <c:pt idx="212">
                  <c:v>10</c:v>
                </c:pt>
                <c:pt idx="213">
                  <c:v>5</c:v>
                </c:pt>
                <c:pt idx="214">
                  <c:v>12</c:v>
                </c:pt>
                <c:pt idx="215">
                  <c:v>14</c:v>
                </c:pt>
                <c:pt idx="216">
                  <c:v>7</c:v>
                </c:pt>
                <c:pt idx="217">
                  <c:v>5</c:v>
                </c:pt>
                <c:pt idx="218">
                  <c:v>10</c:v>
                </c:pt>
                <c:pt idx="219">
                  <c:v>6</c:v>
                </c:pt>
                <c:pt idx="220">
                  <c:v>10</c:v>
                </c:pt>
                <c:pt idx="221">
                  <c:v>17</c:v>
                </c:pt>
                <c:pt idx="222">
                  <c:v>13</c:v>
                </c:pt>
                <c:pt idx="223">
                  <c:v>8</c:v>
                </c:pt>
                <c:pt idx="224">
                  <c:v>6</c:v>
                </c:pt>
                <c:pt idx="225">
                  <c:v>6</c:v>
                </c:pt>
                <c:pt idx="226">
                  <c:v>9</c:v>
                </c:pt>
                <c:pt idx="227">
                  <c:v>3</c:v>
                </c:pt>
                <c:pt idx="228">
                  <c:v>8</c:v>
                </c:pt>
                <c:pt idx="229">
                  <c:v>13</c:v>
                </c:pt>
                <c:pt idx="230">
                  <c:v>14</c:v>
                </c:pt>
                <c:pt idx="231">
                  <c:v>4</c:v>
                </c:pt>
                <c:pt idx="232">
                  <c:v>6</c:v>
                </c:pt>
                <c:pt idx="233">
                  <c:v>6</c:v>
                </c:pt>
                <c:pt idx="234">
                  <c:v>10</c:v>
                </c:pt>
                <c:pt idx="235">
                  <c:v>7</c:v>
                </c:pt>
                <c:pt idx="236">
                  <c:v>5</c:v>
                </c:pt>
                <c:pt idx="237">
                  <c:v>4</c:v>
                </c:pt>
                <c:pt idx="238">
                  <c:v>3</c:v>
                </c:pt>
                <c:pt idx="239">
                  <c:v>11</c:v>
                </c:pt>
                <c:pt idx="240">
                  <c:v>13</c:v>
                </c:pt>
                <c:pt idx="241">
                  <c:v>8</c:v>
                </c:pt>
                <c:pt idx="242">
                  <c:v>15</c:v>
                </c:pt>
                <c:pt idx="243">
                  <c:v>11</c:v>
                </c:pt>
                <c:pt idx="244">
                  <c:v>10</c:v>
                </c:pt>
                <c:pt idx="245">
                  <c:v>14</c:v>
                </c:pt>
                <c:pt idx="246">
                  <c:v>11</c:v>
                </c:pt>
                <c:pt idx="247">
                  <c:v>7</c:v>
                </c:pt>
                <c:pt idx="248">
                  <c:v>9</c:v>
                </c:pt>
                <c:pt idx="249">
                  <c:v>11</c:v>
                </c:pt>
                <c:pt idx="250">
                  <c:v>8</c:v>
                </c:pt>
                <c:pt idx="251">
                  <c:v>4</c:v>
                </c:pt>
                <c:pt idx="252">
                  <c:v>3</c:v>
                </c:pt>
                <c:pt idx="253">
                  <c:v>4</c:v>
                </c:pt>
                <c:pt idx="254">
                  <c:v>7</c:v>
                </c:pt>
                <c:pt idx="255">
                  <c:v>14</c:v>
                </c:pt>
                <c:pt idx="256">
                  <c:v>6</c:v>
                </c:pt>
                <c:pt idx="257">
                  <c:v>7</c:v>
                </c:pt>
                <c:pt idx="258">
                  <c:v>9</c:v>
                </c:pt>
                <c:pt idx="259">
                  <c:v>9</c:v>
                </c:pt>
                <c:pt idx="260">
                  <c:v>8</c:v>
                </c:pt>
                <c:pt idx="261">
                  <c:v>14</c:v>
                </c:pt>
                <c:pt idx="262">
                  <c:v>6</c:v>
                </c:pt>
                <c:pt idx="263" formatCode="0.00">
                  <c:v>7</c:v>
                </c:pt>
                <c:pt idx="264">
                  <c:v>9</c:v>
                </c:pt>
                <c:pt idx="265">
                  <c:v>12</c:v>
                </c:pt>
                <c:pt idx="266">
                  <c:v>14</c:v>
                </c:pt>
                <c:pt idx="267">
                  <c:v>7</c:v>
                </c:pt>
                <c:pt idx="268">
                  <c:v>10</c:v>
                </c:pt>
                <c:pt idx="269">
                  <c:v>10</c:v>
                </c:pt>
                <c:pt idx="270">
                  <c:v>11</c:v>
                </c:pt>
                <c:pt idx="271">
                  <c:v>5</c:v>
                </c:pt>
                <c:pt idx="272">
                  <c:v>3</c:v>
                </c:pt>
                <c:pt idx="273">
                  <c:v>6</c:v>
                </c:pt>
                <c:pt idx="274">
                  <c:v>9</c:v>
                </c:pt>
                <c:pt idx="275">
                  <c:v>10</c:v>
                </c:pt>
                <c:pt idx="276">
                  <c:v>15</c:v>
                </c:pt>
                <c:pt idx="277">
                  <c:v>7</c:v>
                </c:pt>
                <c:pt idx="278">
                  <c:v>12</c:v>
                </c:pt>
                <c:pt idx="279">
                  <c:v>11</c:v>
                </c:pt>
                <c:pt idx="280">
                  <c:v>4</c:v>
                </c:pt>
                <c:pt idx="281">
                  <c:v>8</c:v>
                </c:pt>
                <c:pt idx="282">
                  <c:v>13</c:v>
                </c:pt>
                <c:pt idx="283">
                  <c:v>8</c:v>
                </c:pt>
                <c:pt idx="284">
                  <c:v>9</c:v>
                </c:pt>
                <c:pt idx="285">
                  <c:v>16</c:v>
                </c:pt>
                <c:pt idx="286">
                  <c:v>10</c:v>
                </c:pt>
                <c:pt idx="287">
                  <c:v>11</c:v>
                </c:pt>
                <c:pt idx="288">
                  <c:v>7</c:v>
                </c:pt>
                <c:pt idx="289">
                  <c:v>4</c:v>
                </c:pt>
                <c:pt idx="290">
                  <c:v>7</c:v>
                </c:pt>
                <c:pt idx="291">
                  <c:v>8</c:v>
                </c:pt>
                <c:pt idx="292">
                  <c:v>4</c:v>
                </c:pt>
                <c:pt idx="293">
                  <c:v>12</c:v>
                </c:pt>
                <c:pt idx="294">
                  <c:v>8</c:v>
                </c:pt>
                <c:pt idx="295">
                  <c:v>6</c:v>
                </c:pt>
                <c:pt idx="296">
                  <c:v>10</c:v>
                </c:pt>
                <c:pt idx="297">
                  <c:v>7</c:v>
                </c:pt>
                <c:pt idx="298">
                  <c:v>6</c:v>
                </c:pt>
                <c:pt idx="299">
                  <c:v>10</c:v>
                </c:pt>
                <c:pt idx="300">
                  <c:v>13</c:v>
                </c:pt>
                <c:pt idx="301">
                  <c:v>13</c:v>
                </c:pt>
                <c:pt idx="302">
                  <c:v>8</c:v>
                </c:pt>
                <c:pt idx="303">
                  <c:v>8</c:v>
                </c:pt>
                <c:pt idx="304">
                  <c:v>6</c:v>
                </c:pt>
                <c:pt idx="305">
                  <c:v>13</c:v>
                </c:pt>
                <c:pt idx="306">
                  <c:v>9</c:v>
                </c:pt>
                <c:pt idx="307">
                  <c:v>6</c:v>
                </c:pt>
                <c:pt idx="308">
                  <c:v>5</c:v>
                </c:pt>
                <c:pt idx="309">
                  <c:v>14</c:v>
                </c:pt>
                <c:pt idx="310">
                  <c:v>5</c:v>
                </c:pt>
                <c:pt idx="311">
                  <c:v>5</c:v>
                </c:pt>
                <c:pt idx="312">
                  <c:v>5</c:v>
                </c:pt>
                <c:pt idx="313">
                  <c:v>7</c:v>
                </c:pt>
                <c:pt idx="314">
                  <c:v>7</c:v>
                </c:pt>
                <c:pt idx="315">
                  <c:v>7</c:v>
                </c:pt>
                <c:pt idx="316">
                  <c:v>8</c:v>
                </c:pt>
              </c:numCache>
            </c:numRef>
          </c:val>
        </c:ser>
        <c:axId val="57314688"/>
        <c:axId val="57329152"/>
      </c:barChart>
      <c:dateAx>
        <c:axId val="57314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/d/yy;@" sourceLinked="1"/>
        <c:tickLblPos val="nextTo"/>
        <c:crossAx val="57329152"/>
        <c:crosses val="autoZero"/>
        <c:auto val="1"/>
        <c:lblOffset val="100"/>
      </c:dateAx>
      <c:valAx>
        <c:axId val="573291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Speed in mph</a:t>
                </a:r>
              </a:p>
            </c:rich>
          </c:tx>
          <c:layout/>
        </c:title>
        <c:numFmt formatCode="General" sourceLinked="1"/>
        <c:tickLblPos val="nextTo"/>
        <c:crossAx val="57314688"/>
        <c:crosses val="autoZero"/>
        <c:crossBetween val="between"/>
      </c:valAx>
    </c:plotArea>
    <c:plotVisOnly val="1"/>
  </c:chart>
  <c:spPr>
    <a:solidFill>
      <a:schemeClr val="bg1"/>
    </a:solidFill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54CF800F-71D1-4763-8835-8917A36E43E2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BBEED150-BC51-42D2-BA24-A1FA441CB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480C5F7C-E05A-40DB-85E6-1B0866AAD44C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4888" y="720725"/>
            <a:ext cx="14401801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49B8DB13-F479-4E09-B251-DB8ED6CA7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8DB13-F479-4E09-B251-DB8ED6CA73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8DB13-F479-4E09-B251-DB8ED6CA73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8DB13-F479-4E09-B251-DB8ED6CA73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8DB13-F479-4E09-B251-DB8ED6CA73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6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ED27-C730-42EB-998D-DD912E811D6F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42C0-7646-40C1-9C2C-217003A5D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ED27-C730-42EB-998D-DD912E811D6F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42C0-7646-40C1-9C2C-217003A5D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ED27-C730-42EB-998D-DD912E811D6F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42C0-7646-40C1-9C2C-217003A5D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esentation Left S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274638"/>
            <a:ext cx="1638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7400" y="1600201"/>
            <a:ext cx="16383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42C0-7646-40C1-9C2C-217003A5D9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33400" y="1600201"/>
            <a:ext cx="8077200" cy="426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3400" y="594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+mj-lt"/>
              </a:rPr>
              <a:t>Natalie </a:t>
            </a:r>
            <a:r>
              <a:rPr lang="en-US" sz="1200" b="1" dirty="0" err="1" smtClean="0">
                <a:solidFill>
                  <a:schemeClr val="tx2"/>
                </a:solidFill>
                <a:latin typeface="+mj-lt"/>
              </a:rPr>
              <a:t>Bryner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	                                                    		         </a:t>
            </a:r>
            <a:r>
              <a:rPr lang="en-US" sz="1200" b="1" dirty="0" smtClean="0">
                <a:solidFill>
                  <a:schemeClr val="tx2"/>
                </a:solidFill>
                <a:latin typeface="+mj-lt"/>
              </a:rPr>
              <a:t>Constitution Center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+mj-lt"/>
              </a:rPr>
              <a:t>Construction Management Option                          400 7th Street SE, Washington, DC 20024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1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ED27-C730-42EB-998D-DD912E811D6F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42C0-7646-40C1-9C2C-217003A5D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274638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73800" y="1600201"/>
            <a:ext cx="777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ED27-C730-42EB-998D-DD912E811D6F}" type="datetimeFigureOut">
              <a:rPr lang="en-US" smtClean="0"/>
              <a:pPr/>
              <a:t>4/15/2009</a:t>
            </a:fld>
            <a:endParaRPr lang="en-US"/>
          </a:p>
        </p:txBody>
      </p:sp>
      <p:pic>
        <p:nvPicPr>
          <p:cNvPr id="8" name="Picture 7" descr="Presentation Left S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33400" y="1600201"/>
            <a:ext cx="8077200" cy="426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3400" y="594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tx2"/>
                </a:solidFill>
                <a:latin typeface="+mj-lt"/>
              </a:rPr>
              <a:t>Natalie </a:t>
            </a:r>
            <a:r>
              <a:rPr lang="en-US" sz="1200" b="1" dirty="0" err="1" smtClean="0">
                <a:solidFill>
                  <a:schemeClr val="tx2"/>
                </a:solidFill>
                <a:latin typeface="+mj-lt"/>
              </a:rPr>
              <a:t>Bryner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	                                          		         </a:t>
            </a:r>
            <a:r>
              <a:rPr lang="en-US" sz="1200" baseline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+mj-lt"/>
              </a:rPr>
              <a:t>Constitution Center</a:t>
            </a:r>
          </a:p>
          <a:p>
            <a:pPr algn="l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Construction Management Option                      </a:t>
            </a:r>
            <a:r>
              <a:rPr lang="en-US" sz="1200" baseline="0" dirty="0" smtClean="0">
                <a:solidFill>
                  <a:schemeClr val="tx2"/>
                </a:solidFill>
                <a:latin typeface="+mj-lt"/>
              </a:rPr>
              <a:t>    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400 7th Street SE, Washington, DC 20024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9829800" y="1600201"/>
            <a:ext cx="777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ED27-C730-42EB-998D-DD912E811D6F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42C0-7646-40C1-9C2C-217003A5D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ED27-C730-42EB-998D-DD912E811D6F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42C0-7646-40C1-9C2C-217003A5D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ED27-C730-42EB-998D-DD912E811D6F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42C0-7646-40C1-9C2C-217003A5D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1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1435101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ED27-C730-42EB-998D-DD912E811D6F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42C0-7646-40C1-9C2C-217003A5D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ED27-C730-42EB-998D-DD912E811D6F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42C0-7646-40C1-9C2C-217003A5D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0ED27-C730-42EB-998D-DD912E811D6F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842C0-7646-40C1-9C2C-217003A5D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tiff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2" Type="http://schemas.openxmlformats.org/officeDocument/2006/relationships/image" Target="../media/image13.png"/><Relationship Id="rId38" Type="http://schemas.openxmlformats.org/officeDocument/2006/relationships/image" Target="NULL"/><Relationship Id="rId41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0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Multi-Service Beams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Chilled Beams &amp; Commissioning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Services built into them</a:t>
            </a:r>
            <a:r>
              <a:rPr lang="en-US" dirty="0"/>
              <a:t> </a:t>
            </a:r>
            <a:r>
              <a:rPr lang="en-US" dirty="0" smtClean="0"/>
              <a:t>for “just-in-time” arrival</a:t>
            </a:r>
          </a:p>
          <a:p>
            <a:pPr lvl="1"/>
            <a:r>
              <a:rPr lang="en-US" dirty="0" smtClean="0"/>
              <a:t>Lighting fixtures and control circuits</a:t>
            </a:r>
          </a:p>
          <a:p>
            <a:pPr lvl="2"/>
            <a:r>
              <a:rPr lang="en-US" dirty="0" smtClean="0"/>
              <a:t>Direct and/or indirect</a:t>
            </a:r>
          </a:p>
          <a:p>
            <a:pPr lvl="1"/>
            <a:r>
              <a:rPr lang="en-US" dirty="0" smtClean="0"/>
              <a:t>Public address speakers</a:t>
            </a:r>
          </a:p>
          <a:p>
            <a:pPr lvl="1"/>
            <a:r>
              <a:rPr lang="en-US" dirty="0" smtClean="0"/>
              <a:t>Occupancy sensors</a:t>
            </a:r>
          </a:p>
          <a:p>
            <a:pPr lvl="1"/>
            <a:r>
              <a:rPr lang="en-US" dirty="0" smtClean="0"/>
              <a:t>Fire and smoke sensors and alarms</a:t>
            </a:r>
          </a:p>
          <a:p>
            <a:pPr lvl="1"/>
            <a:r>
              <a:rPr lang="en-US" dirty="0" smtClean="0"/>
              <a:t>Passive infra-red detectors</a:t>
            </a:r>
          </a:p>
          <a:p>
            <a:pPr lvl="1"/>
            <a:r>
              <a:rPr lang="en-US" dirty="0" smtClean="0"/>
              <a:t>Acoustic insulation</a:t>
            </a:r>
          </a:p>
          <a:p>
            <a:pPr lvl="1"/>
            <a:r>
              <a:rPr lang="en-US" dirty="0" smtClean="0"/>
              <a:t>Sprinklers</a:t>
            </a:r>
          </a:p>
          <a:p>
            <a:pPr lvl="1"/>
            <a:r>
              <a:rPr lang="en-US" dirty="0" smtClean="0"/>
              <a:t>Fresh air supply</a:t>
            </a:r>
            <a:endParaRPr lang="en-US" sz="3200" dirty="0" smtClean="0"/>
          </a:p>
          <a:p>
            <a:pPr lvl="1"/>
            <a:r>
              <a:rPr lang="en-US" dirty="0" smtClean="0"/>
              <a:t>Cooling and heating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Multi Servic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0" y="457200"/>
            <a:ext cx="7632009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Advantages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Chilled Beams &amp; Commissioning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Shorter construction periods</a:t>
            </a:r>
          </a:p>
          <a:p>
            <a:r>
              <a:rPr lang="en-US" dirty="0" smtClean="0"/>
              <a:t>Clear reduction of interfaces</a:t>
            </a:r>
          </a:p>
          <a:p>
            <a:r>
              <a:rPr lang="en-US" dirty="0" smtClean="0"/>
              <a:t>Less maintenance and operating costs</a:t>
            </a:r>
          </a:p>
          <a:p>
            <a:r>
              <a:rPr lang="en-US" dirty="0" smtClean="0"/>
              <a:t>Energy savings</a:t>
            </a:r>
          </a:p>
          <a:p>
            <a:r>
              <a:rPr lang="en-US" dirty="0" smtClean="0"/>
              <a:t>Maximum flexibility of configuration and technology</a:t>
            </a:r>
          </a:p>
          <a:p>
            <a:r>
              <a:rPr lang="en-US" dirty="0" smtClean="0"/>
              <a:t>Customized exterior frames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4572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13716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22860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32004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41148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0" y="41148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0" y="50292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0" y="59436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0" y="68580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0" y="77724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8997" y="228600"/>
            <a:ext cx="274485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21600" y="1600200"/>
            <a:ext cx="274485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74200" y="304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07800" y="1600200"/>
            <a:ext cx="274485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68997" y="2971800"/>
            <a:ext cx="274485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97800" y="4343400"/>
            <a:ext cx="274485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250400" y="2971800"/>
            <a:ext cx="274485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0" y="43434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Active Chilled Beams</a:t>
            </a:r>
          </a:p>
          <a:p>
            <a:pPr lvl="1"/>
            <a:r>
              <a:rPr lang="en-US" dirty="0" smtClean="0"/>
              <a:t>About 20 minutes to install one unit</a:t>
            </a:r>
          </a:p>
          <a:p>
            <a:r>
              <a:rPr lang="en-US" dirty="0" smtClean="0"/>
              <a:t>Multi-Service Chilled Beams</a:t>
            </a:r>
          </a:p>
          <a:p>
            <a:pPr lvl="1"/>
            <a:r>
              <a:rPr lang="en-US" dirty="0" smtClean="0"/>
              <a:t>About 25 minutes to install one unit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Chilled Beams &amp; Commissioning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Active Chilled Beams</a:t>
            </a:r>
          </a:p>
          <a:p>
            <a:pPr lvl="1"/>
            <a:r>
              <a:rPr lang="en-US" dirty="0" smtClean="0"/>
              <a:t>$150/LF to $200/LF</a:t>
            </a:r>
          </a:p>
          <a:p>
            <a:r>
              <a:rPr lang="en-US" dirty="0" smtClean="0"/>
              <a:t>Multi-Service Chilled Beams</a:t>
            </a:r>
          </a:p>
          <a:p>
            <a:pPr lvl="1"/>
            <a:r>
              <a:rPr lang="en-US" dirty="0" smtClean="0"/>
              <a:t>$350/LF to $500/LF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273269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Schedule Comparison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ComIT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Program used to track deficiency items, post information such as schedules, submittals, and start-up forms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Chilled Beams &amp; Commissioning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LEED Gold rating</a:t>
            </a:r>
          </a:p>
          <a:p>
            <a:pPr lvl="1"/>
            <a:r>
              <a:rPr lang="en-US" dirty="0" smtClean="0"/>
              <a:t>Energy &amp; Atmosphere LEED points</a:t>
            </a:r>
          </a:p>
          <a:p>
            <a:r>
              <a:rPr lang="en-US" dirty="0" smtClean="0"/>
              <a:t>Four phases: </a:t>
            </a:r>
          </a:p>
          <a:p>
            <a:pPr lvl="1"/>
            <a:r>
              <a:rPr lang="en-US" dirty="0" smtClean="0"/>
              <a:t>Phase 1 - Hot Water System</a:t>
            </a:r>
          </a:p>
          <a:p>
            <a:pPr lvl="1"/>
            <a:r>
              <a:rPr lang="en-US" dirty="0" smtClean="0"/>
              <a:t>Phase 2 - CHW/CW &amp; North AHU system</a:t>
            </a:r>
          </a:p>
          <a:p>
            <a:pPr lvl="1"/>
            <a:r>
              <a:rPr lang="en-US" dirty="0" smtClean="0"/>
              <a:t>Phase 3 - SW AHU System, Fuel Oil System, Emergency Power System, and Power Monitoring System</a:t>
            </a:r>
          </a:p>
          <a:p>
            <a:pPr lvl="1"/>
            <a:r>
              <a:rPr lang="en-US" dirty="0" smtClean="0"/>
              <a:t>Phase 4 - SE AHU System, FA System, BMS System, and conclude with Endurance Period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973800" y="228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Commissioning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8800" y="3666015"/>
            <a:ext cx="5715000" cy="273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Chilled Beams &amp; Commissioning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Interview of several industry members:</a:t>
            </a:r>
          </a:p>
          <a:p>
            <a:pPr lvl="1"/>
            <a:r>
              <a:rPr lang="en-US" dirty="0" smtClean="0"/>
              <a:t>“Identify the commissioning needs and program requirements early in the design stage so all team members can understand and set their strategies to meet the project goals” </a:t>
            </a:r>
          </a:p>
          <a:p>
            <a:pPr lvl="1"/>
            <a:r>
              <a:rPr lang="en-US" dirty="0" smtClean="0"/>
              <a:t>“Make sure all parties know what is required for commissioning as soon in the project as possible (Communications is key)” </a:t>
            </a:r>
          </a:p>
          <a:p>
            <a:pPr lvl="1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Chilled Beams &amp; Commissioning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Multi-service chilled beams should be chosen over active chilled beams</a:t>
            </a:r>
          </a:p>
          <a:p>
            <a:r>
              <a:rPr lang="en-US" dirty="0" smtClean="0"/>
              <a:t>To make commissioning easier, it is recommended that a full time staff member ensure that the requirements are met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Overview of Parking Garage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Recommendations of the engineers</a:t>
            </a:r>
          </a:p>
          <a:p>
            <a:r>
              <a:rPr lang="en-US" dirty="0" smtClean="0"/>
              <a:t>“Sounding” Test</a:t>
            </a:r>
          </a:p>
          <a:p>
            <a:pPr lvl="1"/>
            <a:r>
              <a:rPr lang="en-US" dirty="0" smtClean="0"/>
              <a:t>Listening to the tones of the reverberations caused by dragging heavy chains over the concrete</a:t>
            </a:r>
          </a:p>
          <a:p>
            <a:pPr lvl="1"/>
            <a:r>
              <a:rPr lang="en-US" dirty="0" smtClean="0"/>
              <a:t>Bad concrete made a hollow sound</a:t>
            </a:r>
          </a:p>
          <a:p>
            <a:r>
              <a:rPr lang="en-US" dirty="0" smtClean="0"/>
              <a:t>Overhead Test</a:t>
            </a:r>
          </a:p>
          <a:p>
            <a:pPr lvl="1"/>
            <a:r>
              <a:rPr lang="en-US" dirty="0" smtClean="0"/>
              <a:t>Hammer or pole used</a:t>
            </a:r>
          </a:p>
          <a:p>
            <a:r>
              <a:rPr lang="en-US" dirty="0" smtClean="0"/>
              <a:t>Manual Inspection Test</a:t>
            </a:r>
          </a:p>
          <a:p>
            <a:pPr lvl="1"/>
            <a:r>
              <a:rPr lang="en-US" dirty="0" smtClean="0"/>
              <a:t>Exposed and/or corroded rebar</a:t>
            </a:r>
          </a:p>
          <a:p>
            <a:pPr lvl="1"/>
            <a:r>
              <a:rPr lang="en-US" dirty="0" smtClean="0"/>
              <a:t>Visual </a:t>
            </a:r>
            <a:r>
              <a:rPr lang="en-US" dirty="0" err="1" smtClean="0"/>
              <a:t>spalled</a:t>
            </a:r>
            <a:r>
              <a:rPr lang="en-US" dirty="0" smtClean="0"/>
              <a:t> sections.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Parking Garage Waffle Slab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levels totally 6,000 SF</a:t>
            </a:r>
          </a:p>
          <a:p>
            <a:r>
              <a:rPr lang="en-US" dirty="0" smtClean="0"/>
              <a:t>Parking Garage used for construction parking, subcontractor offices, and material storage</a:t>
            </a:r>
            <a:endParaRPr lang="en-US" i="1" dirty="0" smtClean="0"/>
          </a:p>
          <a:p>
            <a:r>
              <a:rPr lang="en-US" dirty="0" smtClean="0"/>
              <a:t>Updating sections of the waffle slab</a:t>
            </a:r>
          </a:p>
          <a:p>
            <a:pPr lvl="1"/>
            <a:r>
              <a:rPr lang="en-US" dirty="0" smtClean="0"/>
              <a:t>Area of repair would be completely sectioned off</a:t>
            </a:r>
          </a:p>
          <a:p>
            <a:pPr lvl="1"/>
            <a:r>
              <a:rPr lang="en-US" dirty="0" smtClean="0"/>
              <a:t>Poly-walls were used to contain the dust </a:t>
            </a:r>
          </a:p>
          <a:p>
            <a:pPr lvl="1"/>
            <a:r>
              <a:rPr lang="en-US" dirty="0" smtClean="0"/>
              <a:t>Respirators were required </a:t>
            </a:r>
          </a:p>
          <a:p>
            <a:pPr lvl="1"/>
            <a:r>
              <a:rPr lang="en-US" dirty="0" smtClean="0"/>
              <a:t>Shoring had to remain in place until the concrete was at 100% strength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Current Renovation Steps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r="51071"/>
          <a:stretch>
            <a:fillRect/>
          </a:stretch>
        </p:blipFill>
        <p:spPr bwMode="auto">
          <a:xfrm>
            <a:off x="24917400" y="3200400"/>
            <a:ext cx="1828800" cy="277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ugust 08_Page_1.jpg"/>
          <p:cNvPicPr/>
          <p:nvPr/>
        </p:nvPicPr>
        <p:blipFill>
          <a:blip r:embed="rId3"/>
          <a:srcRect l="13628" t="2032" r="28888" b="31097"/>
          <a:stretch>
            <a:fillRect/>
          </a:stretch>
        </p:blipFill>
        <p:spPr bwMode="auto">
          <a:xfrm>
            <a:off x="19964400" y="304800"/>
            <a:ext cx="6324600" cy="566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Two-Way Reinforced Concrete Slabs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Parking Garage Waffle Slab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4"/>
          </p:nvPr>
        </p:nvGraphicFramePr>
        <p:xfrm>
          <a:off x="18897600" y="4191001"/>
          <a:ext cx="8046720" cy="1711680"/>
        </p:xfrm>
        <a:graphic>
          <a:graphicData uri="http://schemas.openxmlformats.org/drawingml/2006/table">
            <a:tbl>
              <a:tblPr/>
              <a:tblGrid>
                <a:gridCol w="731520"/>
                <a:gridCol w="1097280"/>
                <a:gridCol w="548640"/>
                <a:gridCol w="548640"/>
                <a:gridCol w="914400"/>
                <a:gridCol w="822960"/>
                <a:gridCol w="914400"/>
                <a:gridCol w="914400"/>
                <a:gridCol w="731520"/>
                <a:gridCol w="822960"/>
              </a:tblGrid>
              <a:tr h="340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Frame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Total Width (ft)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CS (ft)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MS (ft)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Total - Moment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CS (-M)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MS (-M)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Total + Moment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CS (+M)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MS (+M)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-565.33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-424.00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-141.33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419.96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251.98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167.98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B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-104.99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-104.99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209.98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125.99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83.99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-282.67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-212.00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-70.67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-565.33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-424.00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-141.33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419.96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251.98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167.98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-104.99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-104.99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209.98</a:t>
                      </a:r>
                      <a:endParaRPr lang="en-US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125.99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83.99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-282.67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-212.00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-70.67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9312" marR="10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20909280" y="726432"/>
          <a:ext cx="3931920" cy="2854968"/>
        </p:xfrm>
        <a:graphic>
          <a:graphicData uri="http://schemas.openxmlformats.org/drawingml/2006/table">
            <a:tbl>
              <a:tblPr/>
              <a:tblGrid>
                <a:gridCol w="1371600"/>
                <a:gridCol w="822960"/>
                <a:gridCol w="1097280"/>
                <a:gridCol w="640080"/>
              </a:tblGrid>
              <a:tr h="32628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Given Information</a:t>
                      </a:r>
                      <a:endParaRPr lang="en-US" sz="17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26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200" b="1" baseline="-25000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(ft)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200" b="1" baseline="-25000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SDL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psf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5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200" b="1" baseline="-25000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(ft)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7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200" b="1" baseline="-25000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DL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psf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150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slab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(in)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200" b="1" baseline="-2500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LL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(psf)</a:t>
                      </a:r>
                      <a:endParaRPr lang="en-US" sz="17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γ</a:t>
                      </a:r>
                      <a:r>
                        <a:rPr lang="en-US" sz="1200" b="1" baseline="-2500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(pcf)</a:t>
                      </a:r>
                      <a:endParaRPr lang="en-US" sz="17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150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wu (psf)</a:t>
                      </a:r>
                      <a:endParaRPr lang="en-US" sz="17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278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f'</a:t>
                      </a:r>
                      <a:r>
                        <a:rPr lang="en-US" sz="1200" b="1" baseline="-2500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(psi)</a:t>
                      </a:r>
                      <a:endParaRPr lang="en-US" sz="17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4000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φ</a:t>
                      </a:r>
                      <a:r>
                        <a:rPr lang="en-US" sz="1200" b="1" baseline="-2500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bar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(in)</a:t>
                      </a:r>
                      <a:endParaRPr lang="en-US" sz="17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1200" b="1" baseline="-25000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(psi)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60000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200" b="1" baseline="-25000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bar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(in</a:t>
                      </a:r>
                      <a:r>
                        <a:rPr lang="en-US" sz="1200" b="1" baseline="30000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0.79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96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Column Size (in) l</a:t>
                      </a:r>
                      <a:r>
                        <a:rPr lang="en-US" sz="1200" b="1" baseline="-2500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, l</a:t>
                      </a:r>
                      <a:r>
                        <a:rPr lang="en-US" sz="1200" b="1" baseline="-2500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7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200" b="1" baseline="-25000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SDL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psf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200" b="1" baseline="-25000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DL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psf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150</a:t>
                      </a:r>
                      <a:endParaRPr lang="en-US" sz="1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7461" marR="117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430" name="Rectangle 94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429" name="Picture 57" descr="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2199" y="1524000"/>
            <a:ext cx="3657600" cy="4067132"/>
          </a:xfrm>
          <a:prstGeom prst="rect">
            <a:avLst/>
          </a:prstGeom>
          <a:noFill/>
        </p:spPr>
      </p:pic>
      <p:sp>
        <p:nvSpPr>
          <p:cNvPr id="14433" name="Rectangle 97"/>
          <p:cNvSpPr>
            <a:spLocks noChangeArrowheads="1"/>
          </p:cNvSpPr>
          <p:nvPr/>
        </p:nvSpPr>
        <p:spPr bwMode="auto">
          <a:xfrm>
            <a:off x="11617952" y="1524000"/>
            <a:ext cx="206136" cy="3825959"/>
          </a:xfrm>
          <a:prstGeom prst="rect">
            <a:avLst/>
          </a:prstGeom>
          <a:solidFill>
            <a:srgbClr val="F7964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4" name="Rectangle 98"/>
          <p:cNvSpPr>
            <a:spLocks noChangeArrowheads="1"/>
          </p:cNvSpPr>
          <p:nvPr/>
        </p:nvSpPr>
        <p:spPr bwMode="auto">
          <a:xfrm>
            <a:off x="10227243" y="1524000"/>
            <a:ext cx="447581" cy="3823482"/>
          </a:xfrm>
          <a:prstGeom prst="rect">
            <a:avLst/>
          </a:prstGeom>
          <a:solidFill>
            <a:srgbClr val="4F81BD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5" name="Rectangle 99"/>
          <p:cNvSpPr>
            <a:spLocks noChangeArrowheads="1"/>
          </p:cNvSpPr>
          <p:nvPr/>
        </p:nvSpPr>
        <p:spPr bwMode="auto">
          <a:xfrm>
            <a:off x="10670876" y="1524000"/>
            <a:ext cx="949560" cy="3822551"/>
          </a:xfrm>
          <a:prstGeom prst="rect">
            <a:avLst/>
          </a:prstGeom>
          <a:solidFill>
            <a:srgbClr val="C0504D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6" name="Rectangle 100"/>
          <p:cNvSpPr>
            <a:spLocks noChangeArrowheads="1"/>
          </p:cNvSpPr>
          <p:nvPr/>
        </p:nvSpPr>
        <p:spPr bwMode="auto">
          <a:xfrm>
            <a:off x="12847561" y="1524000"/>
            <a:ext cx="792239" cy="3822551"/>
          </a:xfrm>
          <a:prstGeom prst="rect">
            <a:avLst/>
          </a:prstGeom>
          <a:solidFill>
            <a:srgbClr val="C0504D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7" name="Text Box 101"/>
          <p:cNvSpPr txBox="1">
            <a:spLocks noChangeArrowheads="1"/>
          </p:cNvSpPr>
          <p:nvPr/>
        </p:nvSpPr>
        <p:spPr bwMode="auto">
          <a:xfrm>
            <a:off x="10670876" y="2981136"/>
            <a:ext cx="949560" cy="114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" name="Text Box 102"/>
          <p:cNvSpPr txBox="1">
            <a:spLocks noChangeArrowheads="1"/>
          </p:cNvSpPr>
          <p:nvPr/>
        </p:nvSpPr>
        <p:spPr bwMode="auto">
          <a:xfrm>
            <a:off x="12854385" y="2981136"/>
            <a:ext cx="785415" cy="114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9" name="Text Box 103"/>
          <p:cNvSpPr txBox="1">
            <a:spLocks noChangeArrowheads="1"/>
          </p:cNvSpPr>
          <p:nvPr/>
        </p:nvSpPr>
        <p:spPr bwMode="auto">
          <a:xfrm>
            <a:off x="10165080" y="2981136"/>
            <a:ext cx="502920" cy="114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40" name="Rectangle 104"/>
          <p:cNvSpPr>
            <a:spLocks noChangeArrowheads="1"/>
          </p:cNvSpPr>
          <p:nvPr/>
        </p:nvSpPr>
        <p:spPr bwMode="auto">
          <a:xfrm>
            <a:off x="12651544" y="1524000"/>
            <a:ext cx="206136" cy="3825651"/>
          </a:xfrm>
          <a:prstGeom prst="rect">
            <a:avLst/>
          </a:prstGeom>
          <a:solidFill>
            <a:srgbClr val="F7964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1" name="Rectangle 105"/>
          <p:cNvSpPr>
            <a:spLocks noChangeArrowheads="1"/>
          </p:cNvSpPr>
          <p:nvPr/>
        </p:nvSpPr>
        <p:spPr bwMode="auto">
          <a:xfrm>
            <a:off x="11824662" y="1524001"/>
            <a:ext cx="824542" cy="3824720"/>
          </a:xfrm>
          <a:prstGeom prst="rect">
            <a:avLst/>
          </a:prstGeom>
          <a:solidFill>
            <a:srgbClr val="8064A2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2" name="Text Box 106"/>
          <p:cNvSpPr txBox="1">
            <a:spLocks noChangeArrowheads="1"/>
          </p:cNvSpPr>
          <p:nvPr/>
        </p:nvSpPr>
        <p:spPr bwMode="auto">
          <a:xfrm>
            <a:off x="11908643" y="4180138"/>
            <a:ext cx="658489" cy="114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CS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43" name="Text Box 107"/>
          <p:cNvSpPr txBox="1">
            <a:spLocks noChangeArrowheads="1"/>
          </p:cNvSpPr>
          <p:nvPr/>
        </p:nvSpPr>
        <p:spPr bwMode="auto">
          <a:xfrm>
            <a:off x="12420600" y="4343400"/>
            <a:ext cx="658489" cy="114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MS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44" name="Text Box 108"/>
          <p:cNvSpPr txBox="1">
            <a:spLocks noChangeArrowheads="1"/>
          </p:cNvSpPr>
          <p:nvPr/>
        </p:nvSpPr>
        <p:spPr bwMode="auto">
          <a:xfrm>
            <a:off x="11399030" y="4394246"/>
            <a:ext cx="658489" cy="114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MS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5" name="Picture 94" descr="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68400" y="1524000"/>
            <a:ext cx="3657600" cy="4059913"/>
          </a:xfrm>
          <a:prstGeom prst="rect">
            <a:avLst/>
          </a:prstGeom>
        </p:spPr>
      </p:pic>
      <p:sp>
        <p:nvSpPr>
          <p:cNvPr id="14445" name="Rectangle 109"/>
          <p:cNvSpPr>
            <a:spLocks noChangeArrowheads="1"/>
          </p:cNvSpPr>
          <p:nvPr/>
        </p:nvSpPr>
        <p:spPr bwMode="auto">
          <a:xfrm rot="5400000">
            <a:off x="15218927" y="2469610"/>
            <a:ext cx="1195288" cy="3418868"/>
          </a:xfrm>
          <a:prstGeom prst="rect">
            <a:avLst/>
          </a:prstGeom>
          <a:solidFill>
            <a:srgbClr val="C0504D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6" name="Rectangle 110"/>
          <p:cNvSpPr>
            <a:spLocks noChangeArrowheads="1"/>
          </p:cNvSpPr>
          <p:nvPr/>
        </p:nvSpPr>
        <p:spPr bwMode="auto">
          <a:xfrm rot="5400000">
            <a:off x="15528348" y="3355711"/>
            <a:ext cx="579962" cy="3415352"/>
          </a:xfrm>
          <a:prstGeom prst="rect">
            <a:avLst/>
          </a:prstGeom>
          <a:solidFill>
            <a:srgbClr val="4F81BD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7" name="Rectangle 111"/>
          <p:cNvSpPr>
            <a:spLocks noChangeArrowheads="1"/>
          </p:cNvSpPr>
          <p:nvPr/>
        </p:nvSpPr>
        <p:spPr bwMode="auto">
          <a:xfrm rot="5400000">
            <a:off x="15716081" y="784524"/>
            <a:ext cx="202751" cy="3417095"/>
          </a:xfrm>
          <a:prstGeom prst="rect">
            <a:avLst/>
          </a:prstGeom>
          <a:solidFill>
            <a:srgbClr val="F7964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" name="Rectangle 112"/>
          <p:cNvSpPr>
            <a:spLocks noChangeArrowheads="1"/>
          </p:cNvSpPr>
          <p:nvPr/>
        </p:nvSpPr>
        <p:spPr bwMode="auto">
          <a:xfrm rot="5400000">
            <a:off x="15383187" y="247951"/>
            <a:ext cx="866767" cy="3418868"/>
          </a:xfrm>
          <a:prstGeom prst="rect">
            <a:avLst/>
          </a:prstGeom>
          <a:solidFill>
            <a:srgbClr val="C0504D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" name="Text Box 113"/>
          <p:cNvSpPr txBox="1">
            <a:spLocks noChangeArrowheads="1"/>
          </p:cNvSpPr>
          <p:nvPr/>
        </p:nvSpPr>
        <p:spPr bwMode="auto">
          <a:xfrm>
            <a:off x="14928727" y="4761619"/>
            <a:ext cx="1102287" cy="59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50" name="Text Box 114"/>
          <p:cNvSpPr txBox="1">
            <a:spLocks noChangeArrowheads="1"/>
          </p:cNvSpPr>
          <p:nvPr/>
        </p:nvSpPr>
        <p:spPr bwMode="auto">
          <a:xfrm>
            <a:off x="15023673" y="3566330"/>
            <a:ext cx="921660" cy="11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51" name="Text Box 115"/>
          <p:cNvSpPr txBox="1">
            <a:spLocks noChangeArrowheads="1"/>
          </p:cNvSpPr>
          <p:nvPr/>
        </p:nvSpPr>
        <p:spPr bwMode="auto">
          <a:xfrm>
            <a:off x="15023673" y="1512888"/>
            <a:ext cx="921660" cy="83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53" name="Rectangle 117"/>
          <p:cNvSpPr>
            <a:spLocks noChangeArrowheads="1"/>
          </p:cNvSpPr>
          <p:nvPr/>
        </p:nvSpPr>
        <p:spPr bwMode="auto">
          <a:xfrm rot="5400000">
            <a:off x="15422795" y="1274017"/>
            <a:ext cx="787428" cy="3418992"/>
          </a:xfrm>
          <a:prstGeom prst="rect">
            <a:avLst/>
          </a:prstGeom>
          <a:solidFill>
            <a:srgbClr val="8064A2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4" name="Text Box 118"/>
          <p:cNvSpPr txBox="1">
            <a:spLocks noChangeArrowheads="1"/>
          </p:cNvSpPr>
          <p:nvPr/>
        </p:nvSpPr>
        <p:spPr bwMode="auto">
          <a:xfrm>
            <a:off x="16871624" y="1890099"/>
            <a:ext cx="639141" cy="11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MS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67" name="Text Box 131"/>
          <p:cNvSpPr txBox="1">
            <a:spLocks noChangeArrowheads="1"/>
          </p:cNvSpPr>
          <p:nvPr/>
        </p:nvSpPr>
        <p:spPr bwMode="auto">
          <a:xfrm>
            <a:off x="16357532" y="2547860"/>
            <a:ext cx="639141" cy="76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CS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15"/>
          <p:cNvSpPr txBox="1">
            <a:spLocks noChangeArrowheads="1"/>
          </p:cNvSpPr>
          <p:nvPr/>
        </p:nvSpPr>
        <p:spPr bwMode="auto">
          <a:xfrm>
            <a:off x="15023673" y="2547860"/>
            <a:ext cx="921660" cy="83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 Box 101"/>
          <p:cNvSpPr txBox="1">
            <a:spLocks noChangeArrowheads="1"/>
          </p:cNvSpPr>
          <p:nvPr/>
        </p:nvSpPr>
        <p:spPr bwMode="auto">
          <a:xfrm>
            <a:off x="11699640" y="2971800"/>
            <a:ext cx="949560" cy="114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11"/>
          <p:cNvSpPr>
            <a:spLocks noChangeArrowheads="1"/>
          </p:cNvSpPr>
          <p:nvPr/>
        </p:nvSpPr>
        <p:spPr bwMode="auto">
          <a:xfrm rot="5400000">
            <a:off x="15703252" y="1760199"/>
            <a:ext cx="230149" cy="3415351"/>
          </a:xfrm>
          <a:prstGeom prst="rect">
            <a:avLst/>
          </a:prstGeom>
          <a:solidFill>
            <a:srgbClr val="F7964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5" name="Text Box 119"/>
          <p:cNvSpPr txBox="1">
            <a:spLocks noChangeArrowheads="1"/>
          </p:cNvSpPr>
          <p:nvPr/>
        </p:nvSpPr>
        <p:spPr bwMode="auto">
          <a:xfrm>
            <a:off x="16916400" y="2889709"/>
            <a:ext cx="639141" cy="11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MS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Two-Way Reinforced Concrete Slab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8745200" y="304800"/>
          <a:ext cx="5943600" cy="2971800"/>
        </p:xfrm>
        <a:graphic>
          <a:graphicData uri="http://schemas.openxmlformats.org/drawingml/2006/table">
            <a:tbl>
              <a:tblPr/>
              <a:tblGrid>
                <a:gridCol w="570644"/>
                <a:gridCol w="2551021"/>
                <a:gridCol w="889317"/>
                <a:gridCol w="815208"/>
                <a:gridCol w="1117410"/>
              </a:tblGrid>
              <a:tr h="22860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For Frame 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 &amp; D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Design Reinforcement For CS (Will Use #8 Bars)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Span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(ft-Kip)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-104.99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125.99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-212.00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 (in)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d( in)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-25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M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/0.9 (ft-Kip)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-116.66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139.99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-235.56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 =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-25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/bd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100.72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120.87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203.38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ρ [Table A.5a]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Ast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ρbd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(in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st,min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0.002bt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 = #7 or #8 (Greater)/A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bar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4.68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4.68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4.68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Nmin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width</a:t>
                      </a:r>
                      <a:r>
                        <a:rPr lang="en-US" sz="1200" baseline="-25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strip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/2t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Parking Garage Waffle Slab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4"/>
          </p:nvPr>
        </p:nvGraphicFramePr>
        <p:xfrm>
          <a:off x="10744199" y="3352800"/>
          <a:ext cx="5943601" cy="2971800"/>
        </p:xfrm>
        <a:graphic>
          <a:graphicData uri="http://schemas.openxmlformats.org/drawingml/2006/table">
            <a:tbl>
              <a:tblPr/>
              <a:tblGrid>
                <a:gridCol w="570092"/>
                <a:gridCol w="2619297"/>
                <a:gridCol w="891746"/>
                <a:gridCol w="809482"/>
                <a:gridCol w="1052984"/>
              </a:tblGrid>
              <a:tr h="22860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For Frame A Design Reinforcement For CS (Will Use #8 Bars)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(ft-Kip)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-424.00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251.98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 (in)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d( in)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-25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M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/0.9 (ft-Kip)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-471.11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279.97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 = M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/bd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277.58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164.96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ρ [Table A.5a]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Ast = ρbd (in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8.43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st,min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0.002bt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 = #7 or #8 (Greater)/A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bar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10.67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Nmin = width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strip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/2t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1031200" y="3429000"/>
          <a:ext cx="5943601" cy="2971800"/>
        </p:xfrm>
        <a:graphic>
          <a:graphicData uri="http://schemas.openxmlformats.org/drawingml/2006/table">
            <a:tbl>
              <a:tblPr/>
              <a:tblGrid>
                <a:gridCol w="570882"/>
                <a:gridCol w="2552082"/>
                <a:gridCol w="889687"/>
                <a:gridCol w="815546"/>
                <a:gridCol w="1115404"/>
              </a:tblGrid>
              <a:tr h="22860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For Frame C Design Reinforcement For CS (Will Use #8 Bars)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Span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(ft-Kip)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-424.00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251.98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 (in)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d( in)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-25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M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/0.9 (ft-Kip)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-471.11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279.97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 =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 baseline="-25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/bd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406.76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241.73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ρ [Table A.5a]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Ast = ρbd (in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200" baseline="-25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st,min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0.002bt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 = #7 or #8 (Greater)/A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bar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13.42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Nmin = width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strip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/2t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887200" y="1600200"/>
          <a:ext cx="3657600" cy="1463040"/>
        </p:xfrm>
        <a:graphic>
          <a:graphicData uri="http://schemas.openxmlformats.org/drawingml/2006/table">
            <a:tbl>
              <a:tblPr/>
              <a:tblGrid>
                <a:gridCol w="822960"/>
                <a:gridCol w="640080"/>
                <a:gridCol w="731520"/>
                <a:gridCol w="822960"/>
                <a:gridCol w="640080"/>
              </a:tblGrid>
              <a:tr h="2286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Design Reinforcement for CS</a:t>
                      </a:r>
                      <a:endParaRPr lang="en-US" sz="1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Design Reinforcement for MS</a:t>
                      </a:r>
                      <a:endParaRPr lang="en-US" sz="1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Frame A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Frame A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Frame B</a:t>
                      </a:r>
                      <a:endParaRPr lang="en-US" sz="120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Frame B</a:t>
                      </a:r>
                      <a:endParaRPr lang="en-US" sz="120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Frame C</a:t>
                      </a:r>
                      <a:endParaRPr lang="en-US" sz="120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Frame C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Frame D</a:t>
                      </a:r>
                      <a:endParaRPr lang="en-US" sz="120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Frame D</a:t>
                      </a:r>
                      <a:endParaRPr lang="en-US" sz="120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Two-Way Reinforced Concrete Slab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0227727" y="1981198"/>
          <a:ext cx="6917273" cy="1818401"/>
        </p:xfrm>
        <a:graphic>
          <a:graphicData uri="http://schemas.openxmlformats.org/drawingml/2006/table">
            <a:tbl>
              <a:tblPr/>
              <a:tblGrid>
                <a:gridCol w="2528153"/>
                <a:gridCol w="914400"/>
                <a:gridCol w="548640"/>
                <a:gridCol w="1463040"/>
                <a:gridCol w="1463040"/>
              </a:tblGrid>
              <a:tr h="335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Quantity</a:t>
                      </a:r>
                      <a:endParaRPr lang="en-US" sz="120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120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Extended Total</a:t>
                      </a:r>
                      <a:endParaRPr lang="en-US" sz="120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Extended Total O &amp; P</a:t>
                      </a:r>
                      <a:endParaRPr lang="en-US" sz="120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724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Structural Concrete, Ready Mix, Normal Weight, 4,000psi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22,500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CY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$1,040,875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$3,356,500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Reinforcing steel, in place, elevated slab, #8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Ton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$107,418.4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$136,207.36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Reinforcing steel, in place, Slab on Grade, #8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Ton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$54,063.29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$70,008.44</a:t>
                      </a: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2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20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$3,202,356.69</a:t>
                      </a:r>
                      <a:endParaRPr lang="en-US" sz="120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$3,562,765.80</a:t>
                      </a:r>
                      <a:endParaRPr lang="en-US" sz="1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83806" marR="83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Parking Garage Waffle Slab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829800" y="274638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Presentation Left Sid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9144000" cy="6858000"/>
          </a:xfrm>
        </p:spPr>
      </p:pic>
      <p:sp>
        <p:nvSpPr>
          <p:cNvPr id="9" name="Content Placeholder 4"/>
          <p:cNvSpPr>
            <a:spLocks noGrp="1"/>
          </p:cNvSpPr>
          <p:nvPr>
            <p:ph sz="half" idx="4294967295"/>
          </p:nvPr>
        </p:nvSpPr>
        <p:spPr>
          <a:xfrm>
            <a:off x="9829800" y="1600201"/>
            <a:ext cx="77724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4294967295"/>
          </p:nvPr>
        </p:nvSpPr>
        <p:spPr>
          <a:xfrm>
            <a:off x="533400" y="1600201"/>
            <a:ext cx="8077200" cy="4267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Project Overview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Chilled Beams &amp; Commissioning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Mechanical Breadth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Parking Garage Waffle Slab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Structural Breadth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Curtain Wall Installation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MAE Graduate Level Component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Summary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Questions and Acknowledgements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94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tx2"/>
                </a:solidFill>
                <a:latin typeface="+mj-lt"/>
              </a:rPr>
              <a:t>Natalie </a:t>
            </a:r>
            <a:r>
              <a:rPr lang="en-US" sz="1200" b="1" dirty="0" err="1" smtClean="0">
                <a:solidFill>
                  <a:schemeClr val="tx2"/>
                </a:solidFill>
                <a:latin typeface="+mj-lt"/>
              </a:rPr>
              <a:t>Bryner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	                                          		         </a:t>
            </a:r>
            <a:r>
              <a:rPr lang="en-US" sz="1200" baseline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+mj-lt"/>
              </a:rPr>
              <a:t>Constitution Center</a:t>
            </a:r>
          </a:p>
          <a:p>
            <a:pPr algn="l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Construction Management Option                      </a:t>
            </a:r>
            <a:r>
              <a:rPr lang="en-US" sz="1200" baseline="0" dirty="0" smtClean="0">
                <a:solidFill>
                  <a:schemeClr val="tx2"/>
                </a:solidFill>
                <a:latin typeface="+mj-lt"/>
              </a:rPr>
              <a:t>    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400 7th Street SE, Washington, DC 20024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2"/>
          </p:nvPr>
        </p:nvSpPr>
        <p:spPr>
          <a:xfrm>
            <a:off x="18973800" y="1600201"/>
            <a:ext cx="77724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Schedule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19095720" y="1685078"/>
          <a:ext cx="7498080" cy="3657600"/>
        </p:xfrm>
        <a:graphic>
          <a:graphicData uri="http://schemas.openxmlformats.org/drawingml/2006/table">
            <a:tbl>
              <a:tblPr/>
              <a:tblGrid>
                <a:gridCol w="2743200"/>
                <a:gridCol w="1188720"/>
                <a:gridCol w="1188720"/>
                <a:gridCol w="1188720"/>
                <a:gridCol w="1188720"/>
              </a:tblGrid>
              <a:tr h="3553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Quantity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16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Daily Output</a:t>
                      </a:r>
                      <a:endParaRPr lang="en-US" sz="16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Total (Days)</a:t>
                      </a:r>
                      <a:endParaRPr lang="en-US" sz="16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5330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Structural Concrete, Ready Mix, Normal Weight, 4,000psi, elevated slab, pumped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15,000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CY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Structural Concrete, Ready Mix, Normal Weight, 4,000psi, slab on grade, pumped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7,500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CY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185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Reinforcing steel, in place, elevated slab, #8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Ton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2.30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Reinforcing steel, in place, Slab on Grade, #8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Ton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2.90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86">
                <a:tc gridSpan="4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171</a:t>
                      </a:r>
                      <a:endParaRPr lang="en-US" sz="16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9959" marR="79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Parking Garage Waffle Slab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Two-Way Slab Schedule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/>
        </p:nvGraphicFramePr>
        <p:xfrm>
          <a:off x="9753600" y="1676400"/>
          <a:ext cx="7924800" cy="2286000"/>
        </p:xfrm>
        <a:graphic>
          <a:graphicData uri="http://schemas.openxmlformats.org/drawingml/2006/table">
            <a:tbl>
              <a:tblPr/>
              <a:tblGrid>
                <a:gridCol w="1945179"/>
                <a:gridCol w="5979621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Quadrant</a:t>
                      </a:r>
                      <a:endParaRPr lang="en-US" sz="24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61653" marR="161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Time Frame</a:t>
                      </a:r>
                      <a:endParaRPr lang="en-US" sz="24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61653" marR="161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Northeast</a:t>
                      </a:r>
                    </a:p>
                  </a:txBody>
                  <a:tcPr marL="161653" marR="161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November 2007 – February 2008</a:t>
                      </a:r>
                    </a:p>
                  </a:txBody>
                  <a:tcPr marL="161653" marR="161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Southeast</a:t>
                      </a:r>
                    </a:p>
                  </a:txBody>
                  <a:tcPr marL="161653" marR="161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February 2008 – May 2008</a:t>
                      </a:r>
                    </a:p>
                  </a:txBody>
                  <a:tcPr marL="161653" marR="161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Southwest</a:t>
                      </a:r>
                    </a:p>
                  </a:txBody>
                  <a:tcPr marL="161653" marR="161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May 2008 – August  2008</a:t>
                      </a:r>
                    </a:p>
                  </a:txBody>
                  <a:tcPr marL="161653" marR="161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Northwest</a:t>
                      </a:r>
                    </a:p>
                  </a:txBody>
                  <a:tcPr marL="161653" marR="161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August 2008 – November 2008</a:t>
                      </a:r>
                    </a:p>
                  </a:txBody>
                  <a:tcPr marL="161653" marR="161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Parking Garage Waffle Slab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Current renovation technique for the parking garage waffle slab is more efficient than replacing it with a two-way reinforced concrete system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Overview of Curtain Wall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Nearly 5,000 curtain wall panels</a:t>
            </a:r>
          </a:p>
          <a:p>
            <a:r>
              <a:rPr lang="en-US" dirty="0" smtClean="0"/>
              <a:t>Both </a:t>
            </a:r>
            <a:r>
              <a:rPr lang="en-US" dirty="0" err="1" smtClean="0"/>
              <a:t>Streetside</a:t>
            </a:r>
            <a:r>
              <a:rPr lang="en-US" dirty="0" smtClean="0"/>
              <a:t> and Courtyard sides</a:t>
            </a:r>
          </a:p>
          <a:p>
            <a:r>
              <a:rPr lang="en-US" dirty="0" smtClean="0"/>
              <a:t>Storefront Panels</a:t>
            </a:r>
          </a:p>
          <a:p>
            <a:pPr lvl="1"/>
            <a:r>
              <a:rPr lang="en-US" dirty="0" smtClean="0"/>
              <a:t>5’ by 12’ by 13’</a:t>
            </a:r>
          </a:p>
          <a:p>
            <a:pPr lvl="1"/>
            <a:r>
              <a:rPr lang="en-US" dirty="0" smtClean="0"/>
              <a:t>1,100 to 1,300 pounds each</a:t>
            </a:r>
          </a:p>
          <a:p>
            <a:r>
              <a:rPr lang="en-US" dirty="0" smtClean="0"/>
              <a:t>Levels 2 to 7 Panels</a:t>
            </a:r>
          </a:p>
          <a:p>
            <a:pPr lvl="1"/>
            <a:r>
              <a:rPr lang="en-US" dirty="0" smtClean="0"/>
              <a:t>5’  by 23’ </a:t>
            </a:r>
          </a:p>
          <a:p>
            <a:pPr lvl="1"/>
            <a:r>
              <a:rPr lang="en-US" dirty="0" smtClean="0"/>
              <a:t>2,300 to 2,500 pounds</a:t>
            </a:r>
          </a:p>
          <a:p>
            <a:r>
              <a:rPr lang="en-US" dirty="0" smtClean="0"/>
              <a:t>Levels 8 to 10</a:t>
            </a:r>
          </a:p>
          <a:p>
            <a:pPr lvl="1"/>
            <a:r>
              <a:rPr lang="en-US" dirty="0" smtClean="0"/>
              <a:t>5’  by 10’ </a:t>
            </a:r>
          </a:p>
          <a:p>
            <a:pPr lvl="1"/>
            <a:r>
              <a:rPr lang="en-US" dirty="0" smtClean="0"/>
              <a:t>500 to 600 pounds.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Curtain Wall Installation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Overview of Curtain Wall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" name="Picture 43" descr="5-17-06-7TH Street.jpg"/>
          <p:cNvPicPr/>
          <p:nvPr/>
        </p:nvPicPr>
        <p:blipFill>
          <a:blip r:embed="rId2" cstate="print"/>
          <a:srcRect l="1707" t="24085" r="65125" b="21037"/>
          <a:stretch>
            <a:fillRect/>
          </a:stretch>
        </p:blipFill>
        <p:spPr>
          <a:xfrm>
            <a:off x="11502647" y="2590800"/>
            <a:ext cx="4092329" cy="3376648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1123070" y="3103480"/>
            <a:ext cx="4802730" cy="3200400"/>
            <a:chOff x="1929" y="3490"/>
            <a:chExt cx="8454" cy="5634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 flipH="1">
              <a:off x="2140" y="3785"/>
              <a:ext cx="270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6980" y="3631"/>
              <a:ext cx="306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H="1">
              <a:off x="2140" y="4505"/>
              <a:ext cx="294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9540" y="3965"/>
              <a:ext cx="50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 flipH="1">
              <a:off x="2140" y="5225"/>
              <a:ext cx="350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9240" y="4865"/>
              <a:ext cx="80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H="1">
              <a:off x="2140" y="5585"/>
              <a:ext cx="280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9540" y="4505"/>
              <a:ext cx="50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9640" y="5225"/>
              <a:ext cx="40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9340" y="5945"/>
              <a:ext cx="70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9440" y="6485"/>
              <a:ext cx="60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9340" y="7745"/>
              <a:ext cx="70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9540" y="8105"/>
              <a:ext cx="50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H="1">
              <a:off x="2140" y="5945"/>
              <a:ext cx="290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H="1">
              <a:off x="2140" y="6485"/>
              <a:ext cx="294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flipH="1">
              <a:off x="2140" y="7025"/>
              <a:ext cx="450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H="1">
              <a:off x="2140" y="7565"/>
              <a:ext cx="4500" cy="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6740" y="7925"/>
              <a:ext cx="0" cy="900"/>
            </a:xfrm>
            <a:prstGeom prst="line">
              <a:avLst/>
            </a:prstGeom>
            <a:noFill/>
            <a:ln w="12700">
              <a:solidFill>
                <a:srgbClr val="C0504D"/>
              </a:solidFill>
              <a:round/>
              <a:headEnd type="oval" w="med" len="med"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1962" y="364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Text Box 22"/>
            <p:cNvSpPr txBox="1">
              <a:spLocks noChangeArrowheads="1"/>
            </p:cNvSpPr>
            <p:nvPr/>
          </p:nvSpPr>
          <p:spPr bwMode="auto">
            <a:xfrm>
              <a:off x="1929" y="437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Text Box 23"/>
            <p:cNvSpPr txBox="1">
              <a:spLocks noChangeArrowheads="1"/>
            </p:cNvSpPr>
            <p:nvPr/>
          </p:nvSpPr>
          <p:spPr bwMode="auto">
            <a:xfrm>
              <a:off x="1936" y="509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Text Box 24"/>
            <p:cNvSpPr txBox="1">
              <a:spLocks noChangeArrowheads="1"/>
            </p:cNvSpPr>
            <p:nvPr/>
          </p:nvSpPr>
          <p:spPr bwMode="auto">
            <a:xfrm>
              <a:off x="1940" y="544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Text Box 25"/>
            <p:cNvSpPr txBox="1">
              <a:spLocks noChangeArrowheads="1"/>
            </p:cNvSpPr>
            <p:nvPr/>
          </p:nvSpPr>
          <p:spPr bwMode="auto">
            <a:xfrm>
              <a:off x="1929" y="581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1929" y="6351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7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1929" y="742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1929" y="688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Text Box 29"/>
            <p:cNvSpPr txBox="1">
              <a:spLocks noChangeArrowheads="1"/>
            </p:cNvSpPr>
            <p:nvPr/>
          </p:nvSpPr>
          <p:spPr bwMode="auto">
            <a:xfrm>
              <a:off x="10095" y="349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Text Box 30"/>
            <p:cNvSpPr txBox="1">
              <a:spLocks noChangeArrowheads="1"/>
            </p:cNvSpPr>
            <p:nvPr/>
          </p:nvSpPr>
          <p:spPr bwMode="auto">
            <a:xfrm>
              <a:off x="10095" y="3785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10095" y="437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Text Box 32"/>
            <p:cNvSpPr txBox="1">
              <a:spLocks noChangeArrowheads="1"/>
            </p:cNvSpPr>
            <p:nvPr/>
          </p:nvSpPr>
          <p:spPr bwMode="auto">
            <a:xfrm>
              <a:off x="10095" y="472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Text Box 33"/>
            <p:cNvSpPr txBox="1">
              <a:spLocks noChangeArrowheads="1"/>
            </p:cNvSpPr>
            <p:nvPr/>
          </p:nvSpPr>
          <p:spPr bwMode="auto">
            <a:xfrm>
              <a:off x="10095" y="509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Text Box 34"/>
            <p:cNvSpPr txBox="1">
              <a:spLocks noChangeArrowheads="1"/>
            </p:cNvSpPr>
            <p:nvPr/>
          </p:nvSpPr>
          <p:spPr bwMode="auto">
            <a:xfrm>
              <a:off x="10095" y="581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Text Box 35"/>
            <p:cNvSpPr txBox="1">
              <a:spLocks noChangeArrowheads="1"/>
            </p:cNvSpPr>
            <p:nvPr/>
          </p:nvSpPr>
          <p:spPr bwMode="auto">
            <a:xfrm>
              <a:off x="10095" y="760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8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10095" y="6351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7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Text Box 37"/>
            <p:cNvSpPr txBox="1">
              <a:spLocks noChangeArrowheads="1"/>
            </p:cNvSpPr>
            <p:nvPr/>
          </p:nvSpPr>
          <p:spPr bwMode="auto">
            <a:xfrm>
              <a:off x="10095" y="79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9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Text Box 38"/>
            <p:cNvSpPr txBox="1">
              <a:spLocks noChangeArrowheads="1"/>
            </p:cNvSpPr>
            <p:nvPr/>
          </p:nvSpPr>
          <p:spPr bwMode="auto">
            <a:xfrm>
              <a:off x="6542" y="8800"/>
              <a:ext cx="514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4097000" y="1447800"/>
            <a:ext cx="2057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1400" dirty="0" smtClean="0">
                <a:solidFill>
                  <a:schemeClr val="bg1"/>
                </a:solidFill>
              </a:rPr>
              <a:t>6.  Vision Glass</a:t>
            </a:r>
          </a:p>
          <a:p>
            <a:pPr marL="342900" lvl="0" indent="-342900"/>
            <a:r>
              <a:rPr lang="en-US" sz="1400" dirty="0" smtClean="0">
                <a:solidFill>
                  <a:schemeClr val="bg1"/>
                </a:solidFill>
              </a:rPr>
              <a:t>7.  Spandrel Glass</a:t>
            </a:r>
          </a:p>
          <a:p>
            <a:pPr marL="342900" lvl="0" indent="-342900"/>
            <a:r>
              <a:rPr lang="en-US" sz="1400" dirty="0" smtClean="0">
                <a:solidFill>
                  <a:schemeClr val="bg1"/>
                </a:solidFill>
              </a:rPr>
              <a:t>8.  Metal Panel</a:t>
            </a:r>
          </a:p>
          <a:p>
            <a:pPr marL="342900" lvl="0" indent="-342900"/>
            <a:r>
              <a:rPr lang="en-US" sz="1400" dirty="0" smtClean="0">
                <a:solidFill>
                  <a:schemeClr val="bg1"/>
                </a:solidFill>
              </a:rPr>
              <a:t>9.  Vision Glass</a:t>
            </a:r>
          </a:p>
          <a:p>
            <a:pPr marL="342900" lvl="0" indent="-342900"/>
            <a:r>
              <a:rPr lang="en-US" sz="1400" dirty="0" smtClean="0">
                <a:solidFill>
                  <a:schemeClr val="bg1"/>
                </a:solidFill>
              </a:rPr>
              <a:t>10.Spandrel Glass 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201400" y="1447800"/>
            <a:ext cx="3505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Precast Concrete Panels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Metal Panels &amp; Louvers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Vision Glass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Spandrel Glass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Vertical Aluminum Mullion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1" name="Content Placeholder 7" descr="Site Plan (Clean).jpg"/>
          <p:cNvPicPr>
            <a:picLocks noGrp="1" noChangeAspect="1"/>
          </p:cNvPicPr>
          <p:nvPr>
            <p:ph sz="half" idx="14"/>
          </p:nvPr>
        </p:nvPicPr>
        <p:blipFill>
          <a:blip r:embed="rId3" cstate="print"/>
          <a:stretch>
            <a:fillRect/>
          </a:stretch>
        </p:blipFill>
        <p:spPr>
          <a:xfrm>
            <a:off x="20912360" y="2514600"/>
            <a:ext cx="3852640" cy="3657600"/>
          </a:xfrm>
        </p:spPr>
      </p:pic>
      <p:grpSp>
        <p:nvGrpSpPr>
          <p:cNvPr id="64" name="Group 63"/>
          <p:cNvGrpSpPr/>
          <p:nvPr/>
        </p:nvGrpSpPr>
        <p:grpSpPr>
          <a:xfrm>
            <a:off x="18592800" y="3048000"/>
            <a:ext cx="8686800" cy="2579132"/>
            <a:chOff x="18592800" y="3048000"/>
            <a:chExt cx="8686800" cy="2579132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20116800" y="4800600"/>
              <a:ext cx="1447800" cy="60960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0800000" flipV="1">
              <a:off x="23393400" y="3276600"/>
              <a:ext cx="2209800" cy="83820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5603200" y="30480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Courtyard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592800" y="5257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2"/>
                  </a:solidFill>
                </a:rPr>
                <a:t>Streetside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7" grpId="0" build="allAtOnce"/>
      <p:bldP spid="4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350838"/>
            <a:ext cx="7772400" cy="1143000"/>
          </a:xfrm>
        </p:spPr>
        <p:txBody>
          <a:bodyPr/>
          <a:lstStyle/>
          <a:p>
            <a:r>
              <a:rPr lang="en-US" dirty="0" smtClean="0"/>
              <a:t>Equipment Used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33400" y="1600200"/>
            <a:ext cx="80772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Curtain Wall Installation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9829800" y="1676401"/>
            <a:ext cx="7772400" cy="4525963"/>
          </a:xfrm>
        </p:spPr>
        <p:txBody>
          <a:bodyPr/>
          <a:lstStyle/>
          <a:p>
            <a:r>
              <a:rPr lang="en-US" dirty="0" err="1" smtClean="0"/>
              <a:t>Streetside</a:t>
            </a:r>
            <a:r>
              <a:rPr lang="en-US" dirty="0" smtClean="0"/>
              <a:t> Panels</a:t>
            </a:r>
          </a:p>
          <a:p>
            <a:pPr lvl="1"/>
            <a:r>
              <a:rPr lang="en-US" dirty="0" smtClean="0"/>
              <a:t>Crane for Levels 2 to 8</a:t>
            </a:r>
          </a:p>
          <a:p>
            <a:r>
              <a:rPr lang="en-US" dirty="0" smtClean="0"/>
              <a:t>Courtyard Panels</a:t>
            </a:r>
          </a:p>
          <a:p>
            <a:pPr lvl="1"/>
            <a:r>
              <a:rPr lang="en-US" dirty="0" smtClean="0"/>
              <a:t>Monorail system</a:t>
            </a:r>
          </a:p>
          <a:p>
            <a:pPr lvl="1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81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Estimated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Crew Sizes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t="11567" b="18284"/>
          <a:stretch>
            <a:fillRect/>
          </a:stretch>
        </p:blipFill>
        <p:spPr bwMode="auto">
          <a:xfrm>
            <a:off x="13716000" y="3352800"/>
            <a:ext cx="2667000" cy="27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19202400" y="1828800"/>
          <a:ext cx="7555951" cy="1676400"/>
        </p:xfrm>
        <a:graphic>
          <a:graphicData uri="http://schemas.openxmlformats.org/drawingml/2006/table">
            <a:tbl>
              <a:tblPr/>
              <a:tblGrid>
                <a:gridCol w="1883476"/>
                <a:gridCol w="1464620"/>
                <a:gridCol w="1843520"/>
                <a:gridCol w="2364335"/>
              </a:tblGrid>
              <a:tr h="330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Location</a:t>
                      </a:r>
                      <a:endParaRPr lang="en-US" sz="2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Level</a:t>
                      </a:r>
                      <a:endParaRPr lang="en-US" sz="220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Crew Size</a:t>
                      </a:r>
                      <a:endParaRPr lang="en-US" sz="2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Equipment</a:t>
                      </a:r>
                      <a:endParaRPr lang="en-US" sz="220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30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Streetside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 – 8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Crane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Streetside</a:t>
                      </a:r>
                      <a:endParaRPr lang="en-US" sz="2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9 – 10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Crane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Courtyard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 – 10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6*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Monorail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Storefront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 – 6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Multiple Types</a:t>
                      </a:r>
                    </a:p>
                  </a:txBody>
                  <a:tcPr marL="148804" marR="14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354800" y="3733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4 people used for the monorail installation, and two would follow behind for the sealants and/or boot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Content Placeholder 10"/>
          <p:cNvGraphicFramePr>
            <a:graphicFrameLocks/>
          </p:cNvGraphicFramePr>
          <p:nvPr/>
        </p:nvGraphicFramePr>
        <p:xfrm>
          <a:off x="19126200" y="4648200"/>
          <a:ext cx="7680960" cy="1341120"/>
        </p:xfrm>
        <a:graphic>
          <a:graphicData uri="http://schemas.openxmlformats.org/drawingml/2006/table">
            <a:tbl>
              <a:tblPr/>
              <a:tblGrid>
                <a:gridCol w="1786986"/>
                <a:gridCol w="1238455"/>
                <a:gridCol w="1084637"/>
                <a:gridCol w="1917805"/>
                <a:gridCol w="1653077"/>
              </a:tblGrid>
              <a:tr h="330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Location</a:t>
                      </a:r>
                      <a:endParaRPr lang="en-US" sz="2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Level</a:t>
                      </a: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Span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Deliveries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Crew Size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30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Streetside</a:t>
                      </a:r>
                      <a:endParaRPr lang="en-US" sz="2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 – 8</a:t>
                      </a: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2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en-US" sz="2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Courtyard</a:t>
                      </a: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 – 10</a:t>
                      </a: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2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18-24</a:t>
                      </a:r>
                      <a:endParaRPr lang="en-US" sz="2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en-US" sz="220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48804" marR="148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1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Total Crew Size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Curtain Wall Installation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9829800" y="1600199"/>
          <a:ext cx="7696200" cy="473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Curtain Wall Installation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err="1" smtClean="0"/>
              <a:t>Streetside</a:t>
            </a:r>
            <a:r>
              <a:rPr lang="en-US" dirty="0" smtClean="0"/>
              <a:t> Panels</a:t>
            </a:r>
          </a:p>
          <a:p>
            <a:pPr lvl="1"/>
            <a:r>
              <a:rPr lang="en-US" dirty="0" smtClean="0"/>
              <a:t>Between 20 to 30</a:t>
            </a:r>
          </a:p>
          <a:p>
            <a:r>
              <a:rPr lang="en-US" dirty="0" smtClean="0"/>
              <a:t>Courtyard Panels</a:t>
            </a:r>
          </a:p>
          <a:p>
            <a:pPr lvl="1"/>
            <a:r>
              <a:rPr lang="en-US" dirty="0" smtClean="0"/>
              <a:t>Between 35 to 40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Actual Installation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8973799" y="1600200"/>
          <a:ext cx="770478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Curtain Wall Installation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10210800" y="1524000"/>
          <a:ext cx="6834188" cy="462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Estimated Schedule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20116800" y="1382492"/>
          <a:ext cx="5608368" cy="3474720"/>
        </p:xfrm>
        <a:graphic>
          <a:graphicData uri="http://schemas.openxmlformats.org/drawingml/2006/table">
            <a:tbl>
              <a:tblPr/>
              <a:tblGrid>
                <a:gridCol w="3555380"/>
                <a:gridCol w="1028235"/>
                <a:gridCol w="1024753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Task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Start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Finish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Exterior Façade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1/29/2008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North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3/31/2008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10/8/2008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East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4/14/2008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12/2/2008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West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8/12/2008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12/3/2008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South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1/29/2008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2/6/2009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Storefront North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12/9/2008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1/3/2009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Storefront East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1/5/2009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1/14/2009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Storefront West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2/9/2009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3/16/2009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Storefront South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3/6/2009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Courtyard Façade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5/30/2008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North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7/14/2008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10/3/2008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East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5/30/2008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8/29/2008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West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9/22/2008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11/26/2008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South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10/13/2008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12/12/2008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Courtyard North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12/4/2008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3/12/2009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Courtyard East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2/18/2009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2/23/2009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Courtyard</a:t>
                      </a: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West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1/3/2009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2/16/2009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Courtyard</a:t>
                      </a: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South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2/16/2009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bg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Curtain Wall Installation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Actual Schedule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0744200" y="1352023"/>
          <a:ext cx="6400800" cy="5120640"/>
        </p:xfrm>
        <a:graphic>
          <a:graphicData uri="http://schemas.openxmlformats.org/drawingml/2006/table">
            <a:tbl>
              <a:tblPr/>
              <a:tblGrid>
                <a:gridCol w="3555380"/>
                <a:gridCol w="792432"/>
                <a:gridCol w="1028235"/>
                <a:gridCol w="1024753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Task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Duration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Start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Finish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Exterior Façade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366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10/1/2007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2/23/2009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North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328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10/1/2007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12/31/2008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Fabrications for Slab Extensions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10/1/2007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11/13/2007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Demo &amp; Shoring 2nd Floor at Blast Beams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11/6/2007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11/19/2007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Slab Extensions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12/17/2007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12/17/2007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Encase Perimeter Columns at Blast Beams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12/5/2007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12/5/2007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F,R&amp;P Blast Beams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1/18/2008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1/18/2008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Fab Anchors &amp; Plates for Curtain wall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1/21/2008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1/21/2008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Install Anchors &amp; Plates for Curtain wall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3/12/2008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3/12/2008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Erect Curtain wall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91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2/22/2008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6/27/2008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Erect Metal Panels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7/28/2008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8/22/2008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Erect Exterior Storefront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11/12/2008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12/4/2008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Erect Exterior Stone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12/9/2008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12/31/2008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East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311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10/1/2007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12/8/2008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West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266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1/22/2008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1/27/2009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South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272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2/8/2008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2/23/2009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Courtyard Façade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332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1/22/2008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4/29/2009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North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232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1/22/2008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12/10/2008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Fab Anchors &amp; Plates for Ctyd Curtain wall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1/22/2008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2/25/2008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Install Anchors &amp; Plates for Curtain wall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4/11/2008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5/9/2008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Erect Structural Steel &amp; Deck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5/12/2008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6/2/2008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Erect Curtain wall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8/26/2008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9/30/2008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Erect Metal Panels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10/13/2008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10/13/2008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Erect Storefront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11/25/2008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12/10/2008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East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207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2/8/2008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11/24/2008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West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163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5/12/2008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12/24/2008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South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247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5/20/2008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4/29/2009</a:t>
                      </a:r>
                    </a:p>
                  </a:txBody>
                  <a:tcPr marL="58170" marR="581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3650902" y="1524000"/>
            <a:ext cx="1066800" cy="2575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53532" y="3189894"/>
            <a:ext cx="1066800" cy="2575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for Delays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Curtain Wall Installation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</a:p>
          <a:p>
            <a:r>
              <a:rPr lang="en-US" dirty="0" smtClean="0"/>
              <a:t>Trade Coordination</a:t>
            </a:r>
          </a:p>
          <a:p>
            <a:r>
              <a:rPr lang="en-US" dirty="0" smtClean="0"/>
              <a:t>Deficient Frames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8745200" y="381000"/>
          <a:ext cx="5943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0591800" y="3733800"/>
          <a:ext cx="5943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20010120" y="3505200"/>
          <a:ext cx="673608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Curtain Wall Installation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Curtain wall productivity was slightly under the estimated productivity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829800" y="274638"/>
            <a:ext cx="7772400" cy="1143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10" name="Content Placeholder 9" descr="Presentation Left Sid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9144000" cy="6858000"/>
          </a:xfrm>
        </p:spPr>
      </p:pic>
      <p:sp>
        <p:nvSpPr>
          <p:cNvPr id="9" name="Content Placeholder 4"/>
          <p:cNvSpPr>
            <a:spLocks noGrp="1"/>
          </p:cNvSpPr>
          <p:nvPr>
            <p:ph sz="half" idx="4294967295"/>
          </p:nvPr>
        </p:nvSpPr>
        <p:spPr>
          <a:xfrm>
            <a:off x="9829800" y="1600201"/>
            <a:ext cx="77724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Renovation of an existing building</a:t>
            </a:r>
          </a:p>
          <a:p>
            <a:r>
              <a:rPr lang="en-US" dirty="0" smtClean="0"/>
              <a:t>Originally constructed in 1976  </a:t>
            </a:r>
          </a:p>
          <a:p>
            <a:r>
              <a:rPr lang="en-US" dirty="0" smtClean="0"/>
              <a:t>Formerly occupied by the Department of Transportation</a:t>
            </a:r>
          </a:p>
          <a:p>
            <a:r>
              <a:rPr lang="en-US" dirty="0" smtClean="0"/>
              <a:t>Operated and leased by David </a:t>
            </a:r>
            <a:r>
              <a:rPr lang="en-US" dirty="0" err="1" smtClean="0"/>
              <a:t>Nassif</a:t>
            </a:r>
            <a:r>
              <a:rPr lang="en-US" dirty="0" smtClean="0"/>
              <a:t> Associates </a:t>
            </a:r>
          </a:p>
          <a:p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4294967295"/>
          </p:nvPr>
        </p:nvSpPr>
        <p:spPr>
          <a:xfrm>
            <a:off x="533400" y="1600201"/>
            <a:ext cx="8077200" cy="4267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Project Overview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Chilled Beams &amp; Commissioning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Mechanical Breadth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Parking Garage Waffle Slab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Structural Breadth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Curtain Wall Installation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MAE Graduate Level Component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Summary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Questions and Acknowledgements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94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tx2"/>
                </a:solidFill>
                <a:latin typeface="+mj-lt"/>
              </a:rPr>
              <a:t>Natalie </a:t>
            </a:r>
            <a:r>
              <a:rPr lang="en-US" sz="1200" b="1" dirty="0" err="1" smtClean="0">
                <a:solidFill>
                  <a:schemeClr val="tx2"/>
                </a:solidFill>
                <a:latin typeface="+mj-lt"/>
              </a:rPr>
              <a:t>Bryner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	                                          		         </a:t>
            </a:r>
            <a:r>
              <a:rPr lang="en-US" sz="1200" baseline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+mj-lt"/>
              </a:rPr>
              <a:t>Constitution Center</a:t>
            </a:r>
          </a:p>
          <a:p>
            <a:pPr algn="l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Construction Management Option                      </a:t>
            </a:r>
            <a:r>
              <a:rPr lang="en-US" sz="1200" baseline="0" dirty="0" smtClean="0">
                <a:solidFill>
                  <a:schemeClr val="tx2"/>
                </a:solidFill>
                <a:latin typeface="+mj-lt"/>
              </a:rPr>
              <a:t>    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400 7th Street SE, Washington, DC 20024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2"/>
          </p:nvPr>
        </p:nvSpPr>
        <p:spPr>
          <a:xfrm>
            <a:off x="18973800" y="1600201"/>
            <a:ext cx="77724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73800" y="609600"/>
            <a:ext cx="7772400" cy="545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3800" y="609600"/>
            <a:ext cx="7772400" cy="54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73800" y="609600"/>
            <a:ext cx="7772400" cy="545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3800" y="609600"/>
            <a:ext cx="7772400" cy="54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</a:p>
          <a:p>
            <a:r>
              <a:rPr lang="en-US" dirty="0" smtClean="0"/>
              <a:t>Questions and Acknowledgements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Multi-service chilled beams</a:t>
            </a:r>
          </a:p>
          <a:p>
            <a:pPr lvl="1"/>
            <a:r>
              <a:rPr lang="en-US" dirty="0" smtClean="0"/>
              <a:t>Communication is key for commissioning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Current renovation technique over a two-way reinforced concrete system</a:t>
            </a:r>
          </a:p>
          <a:p>
            <a:r>
              <a:rPr lang="en-US" dirty="0" smtClean="0"/>
              <a:t>Curtain Wall Installation </a:t>
            </a:r>
          </a:p>
          <a:p>
            <a:pPr lvl="1"/>
            <a:r>
              <a:rPr lang="en-US" dirty="0" smtClean="0"/>
              <a:t>Slightly under productivity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</p:nvPr>
        </p:nvGraphicFramePr>
        <p:xfrm>
          <a:off x="19751774" y="1402080"/>
          <a:ext cx="707062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630"/>
                <a:gridCol w="374915"/>
                <a:gridCol w="35600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James G. Davis Construction Corporation</a:t>
                      </a:r>
                      <a:endParaRPr lang="en-US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1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Bill </a:t>
                      </a:r>
                      <a:r>
                        <a:rPr lang="en-US" sz="1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Bundens</a:t>
                      </a:r>
                      <a:endParaRPr lang="en-US" sz="1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1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Brad </a:t>
                      </a:r>
                      <a:r>
                        <a:rPr lang="en-US" sz="1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Cordek</a:t>
                      </a:r>
                      <a:endParaRPr lang="en-US" sz="1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1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Jonathan Dougherty</a:t>
                      </a:r>
                    </a:p>
                    <a:p>
                      <a:pPr marL="233363" lvl="1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Ihsan</a:t>
                      </a: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Gin</a:t>
                      </a:r>
                    </a:p>
                    <a:p>
                      <a:pPr marL="233363" lvl="1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Dan </a:t>
                      </a:r>
                      <a:r>
                        <a:rPr lang="en-US" sz="1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Gowin</a:t>
                      </a:r>
                      <a:endParaRPr lang="en-US" sz="1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1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Ted Holt</a:t>
                      </a:r>
                    </a:p>
                    <a:p>
                      <a:pPr marL="233363" lvl="1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Frank </a:t>
                      </a:r>
                      <a:r>
                        <a:rPr lang="en-US" sz="1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Lefler</a:t>
                      </a:r>
                      <a:endParaRPr lang="en-US" sz="1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1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Bill Moyer</a:t>
                      </a:r>
                    </a:p>
                    <a:p>
                      <a:pPr marL="233363" lvl="1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Yolanda Nelson</a:t>
                      </a:r>
                    </a:p>
                    <a:p>
                      <a:pPr marL="233363" lvl="1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James </a:t>
                      </a:r>
                      <a:r>
                        <a:rPr lang="en-US" sz="1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Pacala</a:t>
                      </a:r>
                      <a:endParaRPr lang="en-US" sz="1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1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Nestor Santos</a:t>
                      </a:r>
                    </a:p>
                    <a:p>
                      <a:pPr marL="233363" lvl="1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T.J. </a:t>
                      </a:r>
                      <a:r>
                        <a:rPr lang="en-US" sz="1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Sterba</a:t>
                      </a:r>
                      <a:endParaRPr lang="en-US" sz="1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1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Meghan Ulrich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Pierce Associates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Dan </a:t>
                      </a:r>
                      <a:r>
                        <a:rPr lang="en-US" sz="1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Donaghy</a:t>
                      </a:r>
                      <a:endParaRPr lang="en-US" sz="1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i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Trox</a:t>
                      </a:r>
                      <a:r>
                        <a:rPr lang="en-US" sz="1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USA, Inc.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Suzanne </a:t>
                      </a:r>
                      <a:r>
                        <a:rPr lang="en-US" sz="1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Chupp</a:t>
                      </a:r>
                      <a:endParaRPr lang="en-US" sz="1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Chris Lawrence</a:t>
                      </a: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None/>
                      </a:pPr>
                      <a:r>
                        <a:rPr lang="en-US" sz="10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Enclos</a:t>
                      </a:r>
                      <a:r>
                        <a:rPr lang="en-US" sz="10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Corp.</a:t>
                      </a: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Paul Sullivan</a:t>
                      </a: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David </a:t>
                      </a:r>
                      <a:r>
                        <a:rPr lang="en-US" sz="1000" b="1" i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Nassif</a:t>
                      </a:r>
                      <a:r>
                        <a:rPr lang="en-US" sz="1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Associates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Timothy</a:t>
                      </a:r>
                      <a:r>
                        <a:rPr lang="en-US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Jaroch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Concrete Restoration Services (CRS)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r>
                        <a:rPr lang="en-US" sz="100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Tod Krauss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i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SmithGroup</a:t>
                      </a:r>
                      <a:r>
                        <a:rPr lang="en-US" sz="1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Inc.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Melissa Brown</a:t>
                      </a: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David Varner</a:t>
                      </a: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None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PACE Industry Members 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Fellow Architectural Engineering Students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Joe </a:t>
                      </a:r>
                      <a:r>
                        <a:rPr lang="en-US" sz="10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Wilcher</a:t>
                      </a:r>
                      <a:r>
                        <a:rPr lang="en-US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(Structural)</a:t>
                      </a:r>
                    </a:p>
                    <a:p>
                      <a:endParaRPr lang="en-US" sz="1000" b="1" i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 Pennsylvania State University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r>
                        <a:rPr lang="en-US" sz="10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Chimay</a:t>
                      </a:r>
                      <a:r>
                        <a:rPr lang="en-US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Anumba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Robert Holland</a:t>
                      </a:r>
                    </a:p>
                    <a:p>
                      <a:pPr marL="233363" lvl="0" indent="-120650"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Kevin </a:t>
                      </a:r>
                      <a:r>
                        <a:rPr lang="en-US" sz="10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Parfitt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Questions and Acknowledgements</a:t>
            </a:r>
          </a:p>
        </p:txBody>
      </p:sp>
      <p:pic>
        <p:nvPicPr>
          <p:cNvPr id="8" name="Content Placeholder 7" descr="ExteriorRendering.jpg"/>
          <p:cNvPicPr>
            <a:picLocks noGrp="1" noChangeAspect="1"/>
          </p:cNvPicPr>
          <p:nvPr>
            <p:ph sz="half" idx="14"/>
          </p:nvPr>
        </p:nvPicPr>
        <p:blipFill>
          <a:blip r:embed="rId2" cstate="print"/>
          <a:stretch>
            <a:fillRect/>
          </a:stretch>
        </p:blipFill>
        <p:spPr>
          <a:xfrm>
            <a:off x="10108697" y="1600200"/>
            <a:ext cx="7214606" cy="4525963"/>
          </a:xfr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18973800" y="228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Acknowledgements</a:t>
            </a:r>
          </a:p>
        </p:txBody>
      </p:sp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1488400" y="1706880"/>
            <a:ext cx="1222896" cy="1828800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20070239" y="4038600"/>
            <a:ext cx="2484961" cy="548640"/>
          </a:xfrm>
          <a:prstGeom prst="rect">
            <a:avLst/>
          </a:prstGeom>
        </p:spPr>
      </p:pic>
      <p:pic>
        <p:nvPicPr>
          <p:cNvPr id="22" name="Picture 21" descr="smith group.t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040600" y="5410200"/>
            <a:ext cx="2200529" cy="548640"/>
          </a:xfrm>
          <a:prstGeom prst="rect">
            <a:avLst/>
          </a:prstGeom>
        </p:spPr>
      </p:pic>
      <p:pic>
        <p:nvPicPr>
          <p:cNvPr id="23" name="Picture 22" descr="Trox.jpg"/>
          <p:cNvPicPr/>
          <p:nvPr/>
        </p:nvPicPr>
        <p:blipFill>
          <a:blip r:embed="rId6"/>
          <a:srcRect t="28750"/>
          <a:stretch>
            <a:fillRect/>
          </a:stretch>
        </p:blipFill>
        <p:spPr>
          <a:xfrm>
            <a:off x="24765000" y="2209800"/>
            <a:ext cx="1734829" cy="457200"/>
          </a:xfrm>
          <a:prstGeom prst="rect">
            <a:avLst/>
          </a:prstGeom>
        </p:spPr>
      </p:pic>
      <p:pic>
        <p:nvPicPr>
          <p:cNvPr id="24" name="Picture 23" descr="Pierce Associates Inc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765000" y="1447800"/>
            <a:ext cx="1311890" cy="548640"/>
          </a:xfrm>
          <a:prstGeom prst="rect">
            <a:avLst/>
          </a:prstGeom>
        </p:spPr>
      </p:pic>
      <p:pic>
        <p:nvPicPr>
          <p:cNvPr id="26" name="Picture 25" descr="CRS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23545800" y="4038600"/>
            <a:ext cx="1891568" cy="548640"/>
          </a:xfrm>
          <a:prstGeom prst="rect">
            <a:avLst/>
          </a:prstGeom>
        </p:spPr>
      </p:pic>
      <p:pic>
        <p:nvPicPr>
          <p:cNvPr id="13" name="Picture 12" descr="encloscorp_websafe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765000" y="2971800"/>
            <a:ext cx="2269997" cy="40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829800" y="274638"/>
            <a:ext cx="7772400" cy="1143000"/>
          </a:xfrm>
        </p:spPr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10" name="Content Placeholder 9" descr="Presentation Left Sid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9144000" cy="6858000"/>
          </a:xfrm>
        </p:spPr>
      </p:pic>
      <p:sp>
        <p:nvSpPr>
          <p:cNvPr id="9" name="Content Placeholder 4"/>
          <p:cNvSpPr>
            <a:spLocks noGrp="1"/>
          </p:cNvSpPr>
          <p:nvPr>
            <p:ph sz="half" idx="4294967295"/>
          </p:nvPr>
        </p:nvSpPr>
        <p:spPr>
          <a:xfrm>
            <a:off x="9829800" y="1600201"/>
            <a:ext cx="77724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Located a few blocks south of the National Mall and the United State Capital</a:t>
            </a:r>
          </a:p>
          <a:p>
            <a:r>
              <a:rPr lang="en-US" dirty="0" smtClean="0"/>
              <a:t>Between 6</a:t>
            </a:r>
            <a:r>
              <a:rPr lang="en-US" baseline="30000" dirty="0" smtClean="0"/>
              <a:t>th</a:t>
            </a:r>
            <a:r>
              <a:rPr lang="en-US" dirty="0" smtClean="0"/>
              <a:t> and 7</a:t>
            </a:r>
            <a:r>
              <a:rPr lang="en-US" baseline="30000" dirty="0" smtClean="0"/>
              <a:t>th</a:t>
            </a:r>
            <a:r>
              <a:rPr lang="en-US" dirty="0" smtClean="0"/>
              <a:t> Street and D and E Street in SW DC</a:t>
            </a:r>
          </a:p>
          <a:p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4294967295"/>
          </p:nvPr>
        </p:nvSpPr>
        <p:spPr>
          <a:xfrm>
            <a:off x="533400" y="1600201"/>
            <a:ext cx="8077200" cy="4267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Project Overview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Chilled Beams &amp; Commissioning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Mechanical Breadth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Parking Garage Waffle Slab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Structural Breadth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Curtain Wall Installation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MAE Graduate Level Component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Summary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Questions and Acknowledgements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94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tx2"/>
                </a:solidFill>
                <a:latin typeface="+mj-lt"/>
              </a:rPr>
              <a:t>Natalie </a:t>
            </a:r>
            <a:r>
              <a:rPr lang="en-US" sz="1200" b="1" dirty="0" err="1" smtClean="0">
                <a:solidFill>
                  <a:schemeClr val="tx2"/>
                </a:solidFill>
                <a:latin typeface="+mj-lt"/>
              </a:rPr>
              <a:t>Bryner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	                                          		         </a:t>
            </a:r>
            <a:r>
              <a:rPr lang="en-US" sz="1200" baseline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+mj-lt"/>
              </a:rPr>
              <a:t>Constitution Center</a:t>
            </a:r>
          </a:p>
          <a:p>
            <a:pPr algn="l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Construction Management Option                      </a:t>
            </a:r>
            <a:r>
              <a:rPr lang="en-US" sz="1200" baseline="0" dirty="0" smtClean="0">
                <a:solidFill>
                  <a:schemeClr val="tx2"/>
                </a:solidFill>
                <a:latin typeface="+mj-lt"/>
              </a:rPr>
              <a:t>    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400 7th Street SE, Washington, DC 20024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Location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Content Placeholder 20" descr="Map.pn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b="11352"/>
          <a:stretch>
            <a:fillRect/>
          </a:stretch>
        </p:blipFill>
        <p:spPr>
          <a:xfrm>
            <a:off x="18973800" y="1371599"/>
            <a:ext cx="7989794" cy="4724401"/>
          </a:xfrm>
        </p:spPr>
      </p:pic>
      <p:sp>
        <p:nvSpPr>
          <p:cNvPr id="22" name="Rounded Rectangle 21"/>
          <p:cNvSpPr/>
          <p:nvPr/>
        </p:nvSpPr>
        <p:spPr>
          <a:xfrm>
            <a:off x="22326600" y="2667000"/>
            <a:ext cx="228600" cy="73152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2936200" y="5257800"/>
            <a:ext cx="228600" cy="73152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9629120" y="3505200"/>
            <a:ext cx="640080" cy="2286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3012400" y="4191000"/>
            <a:ext cx="640080" cy="2286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2143720" y="3276600"/>
            <a:ext cx="640080" cy="640080"/>
          </a:xfrm>
          <a:prstGeom prst="star5">
            <a:avLst/>
          </a:prstGeom>
          <a:solidFill>
            <a:schemeClr val="accent2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5" grpId="0"/>
      <p:bldP spid="22" grpId="0" animBg="1"/>
      <p:bldP spid="23" grpId="0" animBg="1"/>
      <p:bldP spid="26" grpId="0" animBg="1"/>
      <p:bldP spid="2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Size: </a:t>
            </a:r>
            <a:r>
              <a:rPr lang="en-US" dirty="0" smtClean="0"/>
              <a:t>1,500,000SF base building and 6,000SF parking garage</a:t>
            </a:r>
          </a:p>
          <a:p>
            <a:r>
              <a:rPr lang="en-US" b="1" dirty="0" smtClean="0"/>
              <a:t>Number of Stories: </a:t>
            </a:r>
            <a:r>
              <a:rPr lang="en-US" dirty="0" smtClean="0"/>
              <a:t>Three-level underground parking garage, 10 stories, plus a Pent House</a:t>
            </a:r>
          </a:p>
          <a:p>
            <a:r>
              <a:rPr lang="en-US" b="1" dirty="0" smtClean="0"/>
              <a:t>Cost: </a:t>
            </a:r>
            <a:r>
              <a:rPr lang="en-US" dirty="0" smtClean="0"/>
              <a:t>$246 Million GMP</a:t>
            </a:r>
          </a:p>
          <a:p>
            <a:r>
              <a:rPr lang="en-US" b="1" dirty="0" smtClean="0"/>
              <a:t>Construction Dates: </a:t>
            </a:r>
            <a:r>
              <a:rPr lang="en-US" dirty="0" smtClean="0"/>
              <a:t>July 2007 – November 2009</a:t>
            </a:r>
          </a:p>
          <a:p>
            <a:r>
              <a:rPr lang="en-US" b="1" dirty="0" smtClean="0"/>
              <a:t>Security Rating: </a:t>
            </a:r>
            <a:r>
              <a:rPr lang="en-US" dirty="0" smtClean="0"/>
              <a:t>Level IV</a:t>
            </a:r>
          </a:p>
          <a:p>
            <a:r>
              <a:rPr lang="en-US" b="1" dirty="0" smtClean="0"/>
              <a:t>LEED Rating: </a:t>
            </a:r>
            <a:r>
              <a:rPr lang="en-US" dirty="0" smtClean="0"/>
              <a:t>Gold Project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228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Project Team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1412200" y="1600200"/>
            <a:ext cx="2926080" cy="64008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Owner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David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Nassif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Associates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4444960" y="2941320"/>
            <a:ext cx="2377440" cy="82296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General Contractor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James G. Davis Construction Corp.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1595080" y="2941320"/>
            <a:ext cx="2560320" cy="64008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Owners Representative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Kramer Consulting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8669000" y="2941320"/>
            <a:ext cx="2651760" cy="64008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Architect/MEP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Engineer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SmithGroup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, Inc.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8821400" y="4434840"/>
            <a:ext cx="2468880" cy="64008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Civil Engineer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Wiles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Mensch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Corp.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1793200" y="4434840"/>
            <a:ext cx="2194560" cy="64008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Structural Engineer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SK&amp;A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527000" y="4465320"/>
            <a:ext cx="13716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Subcontractors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/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Not Listed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24551640" y="4998720"/>
            <a:ext cx="1280160" cy="64008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Abatement Subcontractor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Aceco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, Inc.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25497314" y="3915886"/>
            <a:ext cx="36576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5954514" y="4296886"/>
            <a:ext cx="36576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4771828" y="4563588"/>
            <a:ext cx="899159" cy="158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222200" y="4114800"/>
            <a:ext cx="4572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2677914" y="2407126"/>
            <a:ext cx="36576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9964400" y="2590800"/>
            <a:ext cx="2895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2677914" y="2772886"/>
            <a:ext cx="36576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5497314" y="2772886"/>
            <a:ext cx="36576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9782314" y="2772886"/>
            <a:ext cx="36576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9858514" y="4296886"/>
            <a:ext cx="36576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2677914" y="4296886"/>
            <a:ext cx="36576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3551991" y="3346609"/>
            <a:ext cx="1517904" cy="62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0726305" y="3346609"/>
            <a:ext cx="1517904" cy="62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2860000" y="4114800"/>
            <a:ext cx="146304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0040600" y="4114800"/>
            <a:ext cx="146304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8973800" y="2590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Lump Sum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869400" y="2590800"/>
            <a:ext cx="10972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Lump Sum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964400" y="3840480"/>
            <a:ext cx="10972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Lump Sum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783800" y="3840480"/>
            <a:ext cx="10972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Lump Sum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755600" y="2590800"/>
            <a:ext cx="5334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GMP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612600" y="4419600"/>
            <a:ext cx="56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Unit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Rate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182320" y="4038600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Lump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Sum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22860000" y="2590800"/>
            <a:ext cx="14478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5679400" y="4114800"/>
            <a:ext cx="4572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4307800" y="2590800"/>
            <a:ext cx="1371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1027" grpId="0" animBg="1"/>
      <p:bldP spid="1028" grpId="0" animBg="1"/>
      <p:bldP spid="1030" grpId="0" animBg="1"/>
      <p:bldP spid="1031" grpId="0" animBg="1"/>
      <p:bldP spid="1033" grpId="0" animBg="1"/>
      <p:bldP spid="1034" grpId="0" animBg="1"/>
      <p:bldP spid="1035" grpId="0" animBg="1"/>
      <p:bldP spid="1049" grpId="0" animBg="1"/>
      <p:bldP spid="62" grpId="0"/>
      <p:bldP spid="63" grpId="0"/>
      <p:bldP spid="65" grpId="0"/>
      <p:bldP spid="66" grpId="0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4 separate, but integrated quadrants </a:t>
            </a:r>
          </a:p>
          <a:p>
            <a:pPr lvl="1"/>
            <a:r>
              <a:rPr lang="en-US" dirty="0" smtClean="0"/>
              <a:t>Elevator</a:t>
            </a:r>
          </a:p>
          <a:p>
            <a:pPr lvl="1"/>
            <a:r>
              <a:rPr lang="en-US" dirty="0" smtClean="0"/>
              <a:t>Stairways</a:t>
            </a:r>
          </a:p>
          <a:p>
            <a:pPr lvl="1"/>
            <a:r>
              <a:rPr lang="en-US" dirty="0" smtClean="0"/>
              <a:t>Restrooms</a:t>
            </a:r>
          </a:p>
          <a:p>
            <a:pPr lvl="1"/>
            <a:r>
              <a:rPr lang="en-US" dirty="0" smtClean="0"/>
              <a:t>Electrical  and Communication Closets</a:t>
            </a:r>
          </a:p>
          <a:p>
            <a:r>
              <a:rPr lang="en-US" dirty="0" smtClean="0"/>
              <a:t>One acre courtyard that is a private, secure green space </a:t>
            </a:r>
          </a:p>
          <a:p>
            <a:pPr lvl="1"/>
            <a:r>
              <a:rPr lang="en-US" dirty="0" smtClean="0"/>
              <a:t>Fountain, seating areas, sculpture, and 32 Honey Locus Shad Trees that are 11’-5” tall</a:t>
            </a:r>
          </a:p>
          <a:p>
            <a:r>
              <a:rPr lang="en-US" dirty="0" smtClean="0"/>
              <a:t>Built-up roofing system and metal panels used to conceal the MEP equipment on the Pent House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Project Overview</a:t>
            </a:r>
          </a:p>
          <a:p>
            <a:r>
              <a:rPr lang="en-US" dirty="0" smtClean="0"/>
              <a:t>Chilled Beams &amp; Commissioning</a:t>
            </a:r>
          </a:p>
          <a:p>
            <a:pPr lvl="1"/>
            <a:r>
              <a:rPr lang="en-US" dirty="0" smtClean="0"/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pic>
        <p:nvPicPr>
          <p:cNvPr id="8" name="Content Placeholder 7" descr="Site Plan (Clean).jpg"/>
          <p:cNvPicPr>
            <a:picLocks noGrp="1" noChangeAspect="1"/>
          </p:cNvPicPr>
          <p:nvPr>
            <p:ph sz="half" idx="14"/>
          </p:nvPr>
        </p:nvPicPr>
        <p:blipFill>
          <a:blip r:embed="rId2" cstate="print"/>
          <a:stretch>
            <a:fillRect/>
          </a:stretch>
        </p:blipFill>
        <p:spPr>
          <a:xfrm>
            <a:off x="10744200" y="304800"/>
            <a:ext cx="6117454" cy="580775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Architecture Overview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Page 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34800" y="1143000"/>
            <a:ext cx="4023360" cy="4014517"/>
          </a:xfrm>
          <a:prstGeom prst="rect">
            <a:avLst/>
          </a:prstGeom>
        </p:spPr>
      </p:pic>
      <p:pic>
        <p:nvPicPr>
          <p:cNvPr id="14" name="Picture 13" descr="Courtya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228600"/>
            <a:ext cx="1828800" cy="2738092"/>
          </a:xfrm>
          <a:prstGeom prst="rect">
            <a:avLst/>
          </a:prstGeom>
        </p:spPr>
      </p:pic>
      <p:pic>
        <p:nvPicPr>
          <p:cNvPr id="28" name="Picture 27" descr="Statu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9600" y="3434108"/>
            <a:ext cx="1828800" cy="2738092"/>
          </a:xfrm>
          <a:prstGeom prst="rect">
            <a:avLst/>
          </a:prstGeom>
        </p:spPr>
      </p:pic>
      <p:pic>
        <p:nvPicPr>
          <p:cNvPr id="32" name="Picture 31" descr="Picture 121.jpg"/>
          <p:cNvPicPr>
            <a:picLocks noChangeAspect="1"/>
          </p:cNvPicPr>
          <p:nvPr/>
        </p:nvPicPr>
        <p:blipFill>
          <a:blip r:embed="rId6"/>
          <a:srcRect l="27500" r="6875" b="13750"/>
          <a:stretch>
            <a:fillRect/>
          </a:stretch>
        </p:blipFill>
        <p:spPr>
          <a:xfrm>
            <a:off x="11201400" y="533400"/>
            <a:ext cx="5334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Chilled Beams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Chilled Beams &amp; Commissioning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Finned chilled water heat exchanger utilizing cooling coils </a:t>
            </a:r>
          </a:p>
          <a:p>
            <a:r>
              <a:rPr lang="en-US" dirty="0" smtClean="0"/>
              <a:t>Active chilled beams</a:t>
            </a:r>
          </a:p>
          <a:p>
            <a:pPr lvl="1"/>
            <a:r>
              <a:rPr lang="en-US" dirty="0" smtClean="0"/>
              <a:t>About 7,000 units</a:t>
            </a:r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516600" y="457200"/>
            <a:ext cx="8414604" cy="5579660"/>
            <a:chOff x="18516600" y="457200"/>
            <a:chExt cx="8414604" cy="5579660"/>
          </a:xfrm>
        </p:grpSpPr>
        <p:pic>
          <p:nvPicPr>
            <p:cNvPr id="15" name="Picture 14"/>
            <p:cNvPicPr/>
            <p:nvPr/>
          </p:nvPicPr>
          <mc:AlternateContent xmlns:mc="http://schemas.openxmlformats.org/markup-compatibility/2006">
            <ve:Choice xmlns:lc="http://schemas.openxmlformats.org/drawingml/2006/lockedCanvas" xmlns:pic="http://schemas.openxmlformats.org/drawingml/2006/picture" xmlns="" xmlns:mv="urn:schemas-microsoft-com:mac:vml" xmlns:mo="http://schemas.microsoft.com/office/mac/office/2008/main" xmlns:o="urn:schemas-microsoft-com:office:office" xmlns:v="urn:schemas-microsoft-com:vml" xmlns:w10="urn:schemas-microsoft-com:office:word" xmlns:w="http://schemas.openxmlformats.org/wordprocessingml/2006/main" xmlns:ma="http://schemas.microsoft.com/office/mac/drawingml/2008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Requires="ma">
              <pic:blipFill>
                <a:blip r:embed="rId40"/>
                <a:srcRect r="48327"/>
                <a:stretch>
                  <a:fillRect/>
                </a:stretch>
              </pic:blipFill>
            </ve:Choice>
            <mc:Fallback>
              <p:blipFill>
                <a:blip r:embed="rId41"/>
                <a:srcRect r="48327"/>
                <a:stretch>
                  <a:fillRect/>
                </a:stretch>
              </p:blipFill>
            </mc:Fallback>
          </mc:AlternateContent>
          <p:spPr bwMode="auto">
            <a:xfrm>
              <a:off x="18516600" y="457200"/>
              <a:ext cx="5022516" cy="556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/>
            <p:nvPr/>
          </p:nvPicPr>
          <mc:AlternateContent xmlns:mc="http://schemas.openxmlformats.org/markup-compatibility/2006">
            <ve:Choice xmlns:lc="http://schemas.openxmlformats.org/drawingml/2006/lockedCanvas" xmlns:pic="http://schemas.openxmlformats.org/drawingml/2006/picture" xmlns="" xmlns:mv="urn:schemas-microsoft-com:mac:vml" xmlns:mo="http://schemas.microsoft.com/office/mac/office/2008/main" xmlns:o="urn:schemas-microsoft-com:office:office" xmlns:v="urn:schemas-microsoft-com:vml" xmlns:w10="urn:schemas-microsoft-com:office:word" xmlns:w="http://schemas.openxmlformats.org/wordprocessingml/2006/main" xmlns:ma="http://schemas.microsoft.com/office/mac/drawingml/2008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Requires="ma">
              <pic:blipFill>
                <a:blip r:embed="rId38"/>
                <a:srcRect/>
                <a:stretch>
                  <a:fillRect/>
                </a:stretch>
              </pic:blipFill>
            </ve:Choice>
            <mc:Fallback>
              <p:blipFill>
                <a:blip r:embed="rId42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741044" y="3962400"/>
              <a:ext cx="6190160" cy="207446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10800000">
              <a:off x="22555200" y="1295400"/>
              <a:ext cx="4038600" cy="388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V="1">
              <a:off x="18173700" y="2324100"/>
              <a:ext cx="388620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Chilled Beams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Chilled Beams &amp; Commissioning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Limited ceiling plenum</a:t>
            </a:r>
          </a:p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8’-4” ceiling height</a:t>
            </a:r>
          </a:p>
          <a:p>
            <a:pPr lvl="1"/>
            <a:r>
              <a:rPr lang="en-US" dirty="0" smtClean="0"/>
              <a:t>Leaves 2’-0” to work with, including 1’-0” waffle slab </a:t>
            </a:r>
          </a:p>
          <a:p>
            <a:r>
              <a:rPr lang="en-US" dirty="0" smtClean="0"/>
              <a:t>TROX customized systems to only be 7.5” high and 2’ wide by 8’ long. 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hilled Beam Pictur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7600" y="1634689"/>
            <a:ext cx="8016835" cy="3775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Usage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Chilled Beams &amp; Commissioning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Mechanical Breadth</a:t>
            </a:r>
          </a:p>
          <a:p>
            <a:r>
              <a:rPr lang="en-US" dirty="0" smtClean="0"/>
              <a:t>Parking Garage Waffle Slab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/>
              <a:t>Curtain Wall Installation</a:t>
            </a:r>
          </a:p>
          <a:p>
            <a:pPr lvl="1"/>
            <a:r>
              <a:rPr lang="en-US" dirty="0" smtClean="0"/>
              <a:t>MAE Graduate Level Component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Acknowledgements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738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 1"/>
          <p:cNvGraphicFramePr/>
          <p:nvPr/>
        </p:nvGraphicFramePr>
        <p:xfrm>
          <a:off x="10210800" y="1447800"/>
          <a:ext cx="702500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11000" y="5117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Savings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811000" y="4724400"/>
            <a:ext cx="1371600" cy="13716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897600" y="228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Energy Cost Comparison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C 2"/>
          <p:cNvGraphicFramePr/>
          <p:nvPr/>
        </p:nvGraphicFramePr>
        <p:xfrm>
          <a:off x="18821400" y="1600200"/>
          <a:ext cx="7848600" cy="476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rajan Pro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1531</TotalTime>
  <Words>2823</Words>
  <Application>Microsoft Office PowerPoint</Application>
  <PresentationFormat>Custom</PresentationFormat>
  <Paragraphs>1099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Master</vt:lpstr>
      <vt:lpstr>Slide 1</vt:lpstr>
      <vt:lpstr>Slide 2</vt:lpstr>
      <vt:lpstr>History</vt:lpstr>
      <vt:lpstr>Location</vt:lpstr>
      <vt:lpstr>Project Overview</vt:lpstr>
      <vt:lpstr>Slide 6</vt:lpstr>
      <vt:lpstr>Chilled Beams</vt:lpstr>
      <vt:lpstr>Chilled Beams</vt:lpstr>
      <vt:lpstr>Energy Usage</vt:lpstr>
      <vt:lpstr>Multi-Service Beams</vt:lpstr>
      <vt:lpstr>Advantages</vt:lpstr>
      <vt:lpstr>Cost Comparison</vt:lpstr>
      <vt:lpstr>Commissioning</vt:lpstr>
      <vt:lpstr>Commissioning</vt:lpstr>
      <vt:lpstr>Outcome</vt:lpstr>
      <vt:lpstr>Overview of Parking Garage</vt:lpstr>
      <vt:lpstr>Two-Way Reinforced Concrete Slabs</vt:lpstr>
      <vt:lpstr>Two-Way Reinforced Concrete Slab</vt:lpstr>
      <vt:lpstr>Two-Way Reinforced Concrete Slab</vt:lpstr>
      <vt:lpstr>Current Schedule</vt:lpstr>
      <vt:lpstr>Outcome</vt:lpstr>
      <vt:lpstr>Overview of Curtain Wall</vt:lpstr>
      <vt:lpstr>Equipment Used</vt:lpstr>
      <vt:lpstr>Actual Total Crew Size</vt:lpstr>
      <vt:lpstr>Estimated Installation</vt:lpstr>
      <vt:lpstr>Productivity</vt:lpstr>
      <vt:lpstr>Estimated Schedule</vt:lpstr>
      <vt:lpstr>Factors for Delays</vt:lpstr>
      <vt:lpstr>Outcome</vt:lpstr>
      <vt:lpstr>Summary</vt:lpstr>
      <vt:lpstr>Questions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Constitution Center 400 7th Street SE, Washington, DC 0024</dc:title>
  <dc:creator>nlb5002</dc:creator>
  <cp:lastModifiedBy>nlb5002</cp:lastModifiedBy>
  <cp:revision>151</cp:revision>
  <dcterms:created xsi:type="dcterms:W3CDTF">2009-03-20T19:07:04Z</dcterms:created>
  <dcterms:modified xsi:type="dcterms:W3CDTF">2009-04-15T14:22:18Z</dcterms:modified>
</cp:coreProperties>
</file>