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svg" ContentType="image/svg+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3" r:id="rId1"/>
    <p:sldMasterId id="2147483687" r:id="rId2"/>
    <p:sldMasterId id="2147483701" r:id="rId3"/>
  </p:sldMasterIdLst>
  <p:notesMasterIdLst>
    <p:notesMasterId r:id="rId20"/>
  </p:notesMasterIdLst>
  <p:sldIdLst>
    <p:sldId id="374" r:id="rId4"/>
    <p:sldId id="378" r:id="rId5"/>
    <p:sldId id="372" r:id="rId6"/>
    <p:sldId id="320" r:id="rId7"/>
    <p:sldId id="318" r:id="rId8"/>
    <p:sldId id="354" r:id="rId9"/>
    <p:sldId id="379" r:id="rId10"/>
    <p:sldId id="355" r:id="rId11"/>
    <p:sldId id="343" r:id="rId12"/>
    <p:sldId id="360" r:id="rId13"/>
    <p:sldId id="359" r:id="rId14"/>
    <p:sldId id="380" r:id="rId15"/>
    <p:sldId id="381" r:id="rId16"/>
    <p:sldId id="375" r:id="rId17"/>
    <p:sldId id="351" r:id="rId18"/>
    <p:sldId id="353" r:id="rId19"/>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Calibri" charset="0"/>
        <a:ea typeface="ＭＳ Ｐゴシック" charset="0"/>
        <a:cs typeface="ＭＳ Ｐゴシック" charset="0"/>
      </a:defRPr>
    </a:lvl1pPr>
    <a:lvl2pPr marL="457200" algn="l" defTabSz="457200" rtl="0" fontAlgn="base">
      <a:spcBef>
        <a:spcPct val="0"/>
      </a:spcBef>
      <a:spcAft>
        <a:spcPct val="0"/>
      </a:spcAft>
      <a:defRPr kern="1200">
        <a:solidFill>
          <a:schemeClr val="tx1"/>
        </a:solidFill>
        <a:latin typeface="Calibri" charset="0"/>
        <a:ea typeface="ＭＳ Ｐゴシック" charset="0"/>
        <a:cs typeface="ＭＳ Ｐゴシック" charset="0"/>
      </a:defRPr>
    </a:lvl2pPr>
    <a:lvl3pPr marL="914400" algn="l" defTabSz="457200" rtl="0" fontAlgn="base">
      <a:spcBef>
        <a:spcPct val="0"/>
      </a:spcBef>
      <a:spcAft>
        <a:spcPct val="0"/>
      </a:spcAft>
      <a:defRPr kern="1200">
        <a:solidFill>
          <a:schemeClr val="tx1"/>
        </a:solidFill>
        <a:latin typeface="Calibri" charset="0"/>
        <a:ea typeface="ＭＳ Ｐゴシック" charset="0"/>
        <a:cs typeface="ＭＳ Ｐゴシック" charset="0"/>
      </a:defRPr>
    </a:lvl3pPr>
    <a:lvl4pPr marL="1371600" algn="l" defTabSz="457200" rtl="0" fontAlgn="base">
      <a:spcBef>
        <a:spcPct val="0"/>
      </a:spcBef>
      <a:spcAft>
        <a:spcPct val="0"/>
      </a:spcAft>
      <a:defRPr kern="1200">
        <a:solidFill>
          <a:schemeClr val="tx1"/>
        </a:solidFill>
        <a:latin typeface="Calibri" charset="0"/>
        <a:ea typeface="ＭＳ Ｐゴシック" charset="0"/>
        <a:cs typeface="ＭＳ Ｐゴシック" charset="0"/>
      </a:defRPr>
    </a:lvl4pPr>
    <a:lvl5pPr marL="1828800" algn="l" defTabSz="457200" rtl="0" fontAlgn="base">
      <a:spcBef>
        <a:spcPct val="0"/>
      </a:spcBef>
      <a:spcAft>
        <a:spcPct val="0"/>
      </a:spcAft>
      <a:defRPr kern="1200">
        <a:solidFill>
          <a:schemeClr val="tx1"/>
        </a:solidFill>
        <a:latin typeface="Calibri" charset="0"/>
        <a:ea typeface="ＭＳ Ｐゴシック" charset="0"/>
        <a:cs typeface="ＭＳ Ｐゴシック" charset="0"/>
      </a:defRPr>
    </a:lvl5pPr>
    <a:lvl6pPr marL="2286000" algn="l" defTabSz="457200" rtl="0" eaLnBrk="1" latinLnBrk="0" hangingPunct="1">
      <a:defRPr kern="1200">
        <a:solidFill>
          <a:schemeClr val="tx1"/>
        </a:solidFill>
        <a:latin typeface="Calibri" charset="0"/>
        <a:ea typeface="ＭＳ Ｐゴシック" charset="0"/>
        <a:cs typeface="ＭＳ Ｐゴシック" charset="0"/>
      </a:defRPr>
    </a:lvl6pPr>
    <a:lvl7pPr marL="2743200" algn="l" defTabSz="457200" rtl="0" eaLnBrk="1" latinLnBrk="0" hangingPunct="1">
      <a:defRPr kern="1200">
        <a:solidFill>
          <a:schemeClr val="tx1"/>
        </a:solidFill>
        <a:latin typeface="Calibri" charset="0"/>
        <a:ea typeface="ＭＳ Ｐゴシック" charset="0"/>
        <a:cs typeface="ＭＳ Ｐゴシック" charset="0"/>
      </a:defRPr>
    </a:lvl7pPr>
    <a:lvl8pPr marL="3200400" algn="l" defTabSz="457200" rtl="0" eaLnBrk="1" latinLnBrk="0" hangingPunct="1">
      <a:defRPr kern="1200">
        <a:solidFill>
          <a:schemeClr val="tx1"/>
        </a:solidFill>
        <a:latin typeface="Calibri" charset="0"/>
        <a:ea typeface="ＭＳ Ｐゴシック" charset="0"/>
        <a:cs typeface="ＭＳ Ｐゴシック" charset="0"/>
      </a:defRPr>
    </a:lvl8pPr>
    <a:lvl9pPr marL="3657600" algn="l" defTabSz="457200" rtl="0" eaLnBrk="1" latinLnBrk="0" hangingPunct="1">
      <a:defRPr kern="1200">
        <a:solidFill>
          <a:schemeClr val="tx1"/>
        </a:solidFill>
        <a:latin typeface="Calibri" charset="0"/>
        <a:ea typeface="ＭＳ Ｐゴシック" charset="0"/>
        <a:cs typeface="ＭＳ Ｐゴシック" charset="0"/>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1D60F"/>
    <a:srgbClr val="CCCC00"/>
    <a:srgbClr val="47ACA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633" autoAdjust="0"/>
    <p:restoredTop sz="69728"/>
  </p:normalViewPr>
  <p:slideViewPr>
    <p:cSldViewPr snapToGrid="0">
      <p:cViewPr varScale="1">
        <p:scale>
          <a:sx n="87" d="100"/>
          <a:sy n="87" d="100"/>
        </p:scale>
        <p:origin x="3088" y="19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3" Type="http://schemas.openxmlformats.org/officeDocument/2006/relationships/slideMaster" Target="slideMasters/slideMaster3.xml"/><Relationship Id="rId21" Type="http://schemas.openxmlformats.org/officeDocument/2006/relationships/presProps" Target="pres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5CA2BC5-46C2-4AD9-AE1A-7B2825600B2F}" type="datetimeFigureOut">
              <a:rPr lang="en-US" smtClean="0"/>
              <a:t>7/28/19</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5C17AD1-2D4A-40B8-AD78-EC756488169D}" type="slidenum">
              <a:rPr lang="en-US" smtClean="0"/>
              <a:t>‹#›</a:t>
            </a:fld>
            <a:endParaRPr lang="en-US"/>
          </a:p>
        </p:txBody>
      </p:sp>
    </p:spTree>
    <p:extLst>
      <p:ext uri="{BB962C8B-B14F-4D97-AF65-F5344CB8AC3E}">
        <p14:creationId xmlns:p14="http://schemas.microsoft.com/office/powerpoint/2010/main" val="34028013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5C17AD1-2D4A-40B8-AD78-EC756488169D}" type="slidenum">
              <a:rPr lang="en-US" smtClean="0"/>
              <a:t>1</a:t>
            </a:fld>
            <a:endParaRPr lang="en-US"/>
          </a:p>
        </p:txBody>
      </p:sp>
    </p:spTree>
    <p:extLst>
      <p:ext uri="{BB962C8B-B14F-4D97-AF65-F5344CB8AC3E}">
        <p14:creationId xmlns:p14="http://schemas.microsoft.com/office/powerpoint/2010/main" val="35371453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dirty="0"/>
              <a:t>Remind them that they will be generating ideas individually.</a:t>
            </a:r>
          </a:p>
        </p:txBody>
      </p:sp>
      <p:sp>
        <p:nvSpPr>
          <p:cNvPr id="4" name="Slide Number Placeholder 3"/>
          <p:cNvSpPr>
            <a:spLocks noGrp="1"/>
          </p:cNvSpPr>
          <p:nvPr>
            <p:ph type="sldNum" sz="quarter" idx="10"/>
          </p:nvPr>
        </p:nvSpPr>
        <p:spPr/>
        <p:txBody>
          <a:bodyPr/>
          <a:lstStyle/>
          <a:p>
            <a:fld id="{F5C17AD1-2D4A-40B8-AD78-EC756488169D}" type="slidenum">
              <a:rPr lang="en-US" smtClean="0"/>
              <a:t>13</a:t>
            </a:fld>
            <a:endParaRPr lang="en-US"/>
          </a:p>
        </p:txBody>
      </p:sp>
    </p:spTree>
    <p:extLst>
      <p:ext uri="{BB962C8B-B14F-4D97-AF65-F5344CB8AC3E}">
        <p14:creationId xmlns:p14="http://schemas.microsoft.com/office/powerpoint/2010/main" val="10554556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u="sng" dirty="0"/>
              <a:t>Get together with teammates and discuss your ideas</a:t>
            </a:r>
          </a:p>
          <a:p>
            <a:endParaRPr lang="en-US" baseline="0" dirty="0"/>
          </a:p>
          <a:p>
            <a:pPr marL="0" marR="0" indent="0" algn="l" defTabSz="457200" rtl="0" eaLnBrk="1" fontAlgn="auto" latinLnBrk="0" hangingPunct="1">
              <a:lnSpc>
                <a:spcPct val="100000"/>
              </a:lnSpc>
              <a:spcBef>
                <a:spcPts val="0"/>
              </a:spcBef>
              <a:spcAft>
                <a:spcPts val="0"/>
              </a:spcAft>
              <a:buClrTx/>
              <a:buSzTx/>
              <a:buFontTx/>
              <a:buNone/>
              <a:tabLst/>
              <a:defRPr/>
            </a:pPr>
            <a:r>
              <a:rPr lang="en-US" dirty="0">
                <a:latin typeface="Myriad Pro" charset="0"/>
                <a:cs typeface="Myriad Pro" charset="0"/>
              </a:rPr>
              <a:t>Research</a:t>
            </a:r>
            <a:r>
              <a:rPr lang="en-US" baseline="0" dirty="0">
                <a:latin typeface="Myriad Pro" charset="0"/>
                <a:cs typeface="Myriad Pro" charset="0"/>
              </a:rPr>
              <a:t> has found that </a:t>
            </a:r>
            <a:r>
              <a:rPr lang="en-US" dirty="0">
                <a:latin typeface="Myriad Pro" charset="0"/>
                <a:cs typeface="Myriad Pro" charset="0"/>
              </a:rPr>
              <a:t>Designers should limit interactions with physical examples in the early stages of design.</a:t>
            </a:r>
            <a:br>
              <a:rPr lang="en-US" dirty="0">
                <a:latin typeface="Myriad Pro" charset="0"/>
                <a:cs typeface="Myriad Pro" charset="0"/>
              </a:rPr>
            </a:br>
            <a:endParaRPr lang="en-US" dirty="0">
              <a:latin typeface="Myriad Pro" charset="0"/>
              <a:cs typeface="Myriad Pro" charset="0"/>
            </a:endParaRPr>
          </a:p>
          <a:p>
            <a:r>
              <a:rPr lang="en-US" baseline="0" dirty="0"/>
              <a:t>Do any of you know what fixation is? </a:t>
            </a:r>
          </a:p>
          <a:p>
            <a:endParaRPr lang="en-US" baseline="0" dirty="0"/>
          </a:p>
          <a:p>
            <a:r>
              <a:rPr lang="en-US" baseline="0" dirty="0"/>
              <a:t>Fixation is an obstacle that blocks the successful completion of a problem Maier, N R F  “reasoning in humans”</a:t>
            </a:r>
          </a:p>
          <a:p>
            <a:endParaRPr lang="en-US" baseline="0" dirty="0"/>
          </a:p>
          <a:p>
            <a:r>
              <a:rPr lang="en-US" baseline="0" dirty="0"/>
              <a:t>Do you think that your ideas changed from the beginning of dissection to after?</a:t>
            </a:r>
          </a:p>
          <a:p>
            <a:endParaRPr lang="en-US" baseline="0" dirty="0"/>
          </a:p>
          <a:p>
            <a:r>
              <a:rPr lang="en-US" baseline="0" dirty="0"/>
              <a:t>Did you start to fixate on any parts of the product you dissected? Do you think this was a bad thing?</a:t>
            </a:r>
          </a:p>
          <a:p>
            <a:endParaRPr lang="en-US" baseline="0" dirty="0"/>
          </a:p>
          <a:p>
            <a:endParaRPr lang="en-US" baseline="0" dirty="0"/>
          </a:p>
        </p:txBody>
      </p:sp>
      <p:sp>
        <p:nvSpPr>
          <p:cNvPr id="4" name="Slide Number Placeholder 3"/>
          <p:cNvSpPr>
            <a:spLocks noGrp="1"/>
          </p:cNvSpPr>
          <p:nvPr>
            <p:ph type="sldNum" sz="quarter" idx="10"/>
          </p:nvPr>
        </p:nvSpPr>
        <p:spPr/>
        <p:txBody>
          <a:bodyPr/>
          <a:lstStyle/>
          <a:p>
            <a:fld id="{96D64141-D129-D94C-B393-36A9FCB41CB5}" type="slidenum">
              <a:rPr lang="en-US" smtClean="0"/>
              <a:pPr/>
              <a:t>15</a:t>
            </a:fld>
            <a:endParaRPr lang="en-US"/>
          </a:p>
        </p:txBody>
      </p:sp>
    </p:spTree>
    <p:extLst>
      <p:ext uri="{BB962C8B-B14F-4D97-AF65-F5344CB8AC3E}">
        <p14:creationId xmlns:p14="http://schemas.microsoft.com/office/powerpoint/2010/main" val="181575132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a:t>Research has found that you should dissect an object that is not the same as the product you are designing (i.e. if you are designing a toothbrush you shouldn’t dissect a toothbrush). Beyond this, the analogical distance of the product dissected from the target design didn’t have an impact (when students designed a milk </a:t>
            </a:r>
            <a:r>
              <a:rPr lang="en-US" sz="1200" dirty="0" err="1"/>
              <a:t>frother</a:t>
            </a:r>
            <a:r>
              <a:rPr lang="en-US" sz="1200" dirty="0"/>
              <a:t> and had one of these four products to dissect)</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dirty="0"/>
          </a:p>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a:t>Do you think that the product you dissected impacted your design? Did you see differences in your designs compared to your teammates? </a:t>
            </a:r>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a:p>
          <a:p>
            <a:r>
              <a:rPr lang="en-US" dirty="0"/>
              <a:t>Do you think it is useful to dissect different products when working in a group?</a:t>
            </a:r>
          </a:p>
          <a:p>
            <a:r>
              <a:rPr lang="en-US" dirty="0"/>
              <a:t>Gaining different experiences can help you to uncover</a:t>
            </a:r>
            <a:r>
              <a:rPr lang="en-US" baseline="0" dirty="0"/>
              <a:t> more opportunities for redesign of a product so this can be useful to group projects. A study with simulated teams found that nominal teams that dissected different products had more variety in their designs than teams who dissected the same products. Even if you don’t recognize that the product dissection is impacting your idea set (even if it is not directly impacting what you are designing) you are making new connections because of this external stimulus of your dissected product.</a:t>
            </a:r>
          </a:p>
          <a:p>
            <a:endParaRPr lang="en-US" dirty="0"/>
          </a:p>
          <a:p>
            <a:endParaRPr lang="en-US" dirty="0"/>
          </a:p>
        </p:txBody>
      </p:sp>
      <p:sp>
        <p:nvSpPr>
          <p:cNvPr id="4" name="Slide Number Placeholder 3"/>
          <p:cNvSpPr>
            <a:spLocks noGrp="1"/>
          </p:cNvSpPr>
          <p:nvPr>
            <p:ph type="sldNum" sz="quarter" idx="10"/>
          </p:nvPr>
        </p:nvSpPr>
        <p:spPr/>
        <p:txBody>
          <a:bodyPr/>
          <a:lstStyle/>
          <a:p>
            <a:fld id="{96D64141-D129-D94C-B393-36A9FCB41CB5}" type="slidenum">
              <a:rPr lang="en-US" smtClean="0"/>
              <a:pPr/>
              <a:t>16</a:t>
            </a:fld>
            <a:endParaRPr lang="en-US"/>
          </a:p>
        </p:txBody>
      </p:sp>
    </p:spTree>
    <p:extLst>
      <p:ext uri="{BB962C8B-B14F-4D97-AF65-F5344CB8AC3E}">
        <p14:creationId xmlns:p14="http://schemas.microsoft.com/office/powerpoint/2010/main" val="2735426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dirty="0"/>
              <a:t>Talk about the methods that you have used in class</a:t>
            </a:r>
          </a:p>
          <a:p>
            <a:r>
              <a:rPr lang="en-US" dirty="0"/>
              <a:t>Brainstorming- A method for generating ideas</a:t>
            </a:r>
            <a:r>
              <a:rPr lang="en-US" baseline="0" dirty="0"/>
              <a:t> to solve a design problem</a:t>
            </a:r>
          </a:p>
          <a:p>
            <a:r>
              <a:rPr lang="en-US" baseline="0" dirty="0"/>
              <a:t>Scamper-Write out and think about how to improve the existing ones</a:t>
            </a:r>
          </a:p>
          <a:p>
            <a:r>
              <a:rPr lang="en-US" baseline="0" dirty="0"/>
              <a:t>Product Dissection-Discover the inner workings of the product</a:t>
            </a:r>
          </a:p>
          <a:p>
            <a:r>
              <a:rPr lang="en-US" baseline="0" dirty="0"/>
              <a:t>Design Heuristics – provide 77 specific strategies to help generate new ideas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6-3-5 (not listed)-A group structured, six people, three ideas, 5 minutes, passing around once per minute (in classes where we have teams of 4 we may use the 4-3-3 method instead)</a:t>
            </a:r>
          </a:p>
          <a:p>
            <a:endParaRPr lang="en-US" dirty="0"/>
          </a:p>
        </p:txBody>
      </p:sp>
      <p:sp>
        <p:nvSpPr>
          <p:cNvPr id="4" name="Slide Number Placeholder 3"/>
          <p:cNvSpPr>
            <a:spLocks noGrp="1"/>
          </p:cNvSpPr>
          <p:nvPr>
            <p:ph type="sldNum" sz="quarter" idx="5"/>
          </p:nvPr>
        </p:nvSpPr>
        <p:spPr/>
        <p:txBody>
          <a:bodyPr/>
          <a:lstStyle/>
          <a:p>
            <a:fld id="{F5C17AD1-2D4A-40B8-AD78-EC756488169D}" type="slidenum">
              <a:rPr lang="en-US" smtClean="0"/>
              <a:t>4</a:t>
            </a:fld>
            <a:endParaRPr lang="en-US"/>
          </a:p>
        </p:txBody>
      </p:sp>
    </p:spTree>
    <p:extLst>
      <p:ext uri="{BB962C8B-B14F-4D97-AF65-F5344CB8AC3E}">
        <p14:creationId xmlns:p14="http://schemas.microsoft.com/office/powerpoint/2010/main" val="34285153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dirty="0"/>
              <a:t>Creativity,</a:t>
            </a:r>
            <a:r>
              <a:rPr lang="zh-CN" altLang="en-US" dirty="0"/>
              <a:t> </a:t>
            </a:r>
            <a:r>
              <a:rPr lang="en-US" altLang="zh-CN" dirty="0"/>
              <a:t>Prezi</a:t>
            </a:r>
            <a:r>
              <a:rPr lang="zh-CN" altLang="en-US" dirty="0"/>
              <a:t> </a:t>
            </a:r>
            <a:r>
              <a:rPr lang="en-US" altLang="zh-CN" dirty="0"/>
              <a:t>Video</a:t>
            </a:r>
            <a:r>
              <a:rPr lang="zh-CN" altLang="en-US" baseline="0" dirty="0"/>
              <a:t> </a:t>
            </a:r>
            <a:r>
              <a:rPr lang="en-US" altLang="zh-CN" baseline="0" dirty="0"/>
              <a:t>(7:40</a:t>
            </a:r>
            <a:r>
              <a:rPr lang="zh-CN" altLang="en-US" baseline="0" dirty="0"/>
              <a:t> </a:t>
            </a:r>
            <a:r>
              <a:rPr lang="en-US" altLang="zh-CN" baseline="0" dirty="0"/>
              <a:t>long)</a:t>
            </a:r>
            <a:endParaRPr lang="en-US" dirty="0"/>
          </a:p>
          <a:p>
            <a:endParaRPr lang="en-US" dirty="0"/>
          </a:p>
        </p:txBody>
      </p:sp>
      <p:sp>
        <p:nvSpPr>
          <p:cNvPr id="4" name="Slide Number Placeholder 3"/>
          <p:cNvSpPr>
            <a:spLocks noGrp="1"/>
          </p:cNvSpPr>
          <p:nvPr>
            <p:ph type="sldNum" sz="quarter" idx="10"/>
          </p:nvPr>
        </p:nvSpPr>
        <p:spPr/>
        <p:txBody>
          <a:bodyPr/>
          <a:lstStyle/>
          <a:p>
            <a:fld id="{F5C17AD1-2D4A-40B8-AD78-EC756488169D}" type="slidenum">
              <a:rPr lang="en-US" smtClean="0"/>
              <a:t>5</a:t>
            </a:fld>
            <a:endParaRPr lang="en-US"/>
          </a:p>
        </p:txBody>
      </p:sp>
    </p:spTree>
    <p:extLst>
      <p:ext uri="{BB962C8B-B14F-4D97-AF65-F5344CB8AC3E}">
        <p14:creationId xmlns:p14="http://schemas.microsoft.com/office/powerpoint/2010/main" val="29851106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Ask everyone to take out a piece of paper and a pencil</a:t>
            </a:r>
          </a:p>
          <a:p>
            <a:pPr marL="171450" indent="-171450">
              <a:buFont typeface="Arial" panose="020B0604020202020204" pitchFamily="34" charset="0"/>
              <a:buChar char="•"/>
            </a:pPr>
            <a:r>
              <a:rPr lang="en-US" dirty="0"/>
              <a:t>Tell them to write down as many ways to use a paper clip as possible, give them a reasonable time limit (2 minutes)</a:t>
            </a:r>
          </a:p>
          <a:p>
            <a:pPr marL="171450" indent="-171450">
              <a:buFont typeface="Arial" panose="020B0604020202020204" pitchFamily="34" charset="0"/>
              <a:buChar char="•"/>
            </a:pPr>
            <a:r>
              <a:rPr lang="en-US" dirty="0"/>
              <a:t>After the timer has gone off, ask students to count up how many ideas they had</a:t>
            </a:r>
          </a:p>
          <a:p>
            <a:pPr marL="171450" indent="-171450">
              <a:buFont typeface="Arial" panose="020B0604020202020204" pitchFamily="34" charset="0"/>
              <a:buChar char="•"/>
            </a:pPr>
            <a:r>
              <a:rPr lang="en-US" dirty="0"/>
              <a:t>Ask for hands up for who had more than 5 ideas, then for 10+, then 15+, etc. At some point there should be only one student, ask them to read their list. (As they are the winner, feel free to give them a prize, such as a paper clip.)</a:t>
            </a:r>
          </a:p>
          <a:p>
            <a:pPr marL="171450" indent="-171450">
              <a:buFont typeface="Arial" panose="020B0604020202020204" pitchFamily="34" charset="0"/>
              <a:buChar char="•"/>
            </a:pPr>
            <a:r>
              <a:rPr lang="en-US" dirty="0"/>
              <a:t>After the student has read their list, ask if anyone had any ideas that were not listed. Keep gathering ideas. Ask if any one came up with new ideas after people have read from their last.</a:t>
            </a:r>
          </a:p>
          <a:p>
            <a:pPr marL="171450" indent="-171450">
              <a:buFont typeface="Arial" panose="020B0604020202020204" pitchFamily="34" charset="0"/>
              <a:buChar char="•"/>
            </a:pPr>
            <a:r>
              <a:rPr lang="en-US" dirty="0"/>
              <a:t>The goal is to get them in the creative mindset, and also let them know that working together can help spawn more ideas.</a:t>
            </a:r>
          </a:p>
        </p:txBody>
      </p:sp>
      <p:sp>
        <p:nvSpPr>
          <p:cNvPr id="4" name="Slide Number Placeholder 3"/>
          <p:cNvSpPr>
            <a:spLocks noGrp="1"/>
          </p:cNvSpPr>
          <p:nvPr>
            <p:ph type="sldNum" sz="quarter" idx="10"/>
          </p:nvPr>
        </p:nvSpPr>
        <p:spPr/>
        <p:txBody>
          <a:bodyPr/>
          <a:lstStyle/>
          <a:p>
            <a:fld id="{F5C17AD1-2D4A-40B8-AD78-EC756488169D}" type="slidenum">
              <a:rPr lang="en-US" smtClean="0"/>
              <a:t>6</a:t>
            </a:fld>
            <a:endParaRPr lang="en-US"/>
          </a:p>
        </p:txBody>
      </p:sp>
    </p:spTree>
    <p:extLst>
      <p:ext uri="{BB962C8B-B14F-4D97-AF65-F5344CB8AC3E}">
        <p14:creationId xmlns:p14="http://schemas.microsoft.com/office/powerpoint/2010/main" val="26447778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dirty="0"/>
              <a:t>Remind them that they will be generating ideas individually.</a:t>
            </a:r>
          </a:p>
        </p:txBody>
      </p:sp>
      <p:sp>
        <p:nvSpPr>
          <p:cNvPr id="4" name="Slide Number Placeholder 3"/>
          <p:cNvSpPr>
            <a:spLocks noGrp="1"/>
          </p:cNvSpPr>
          <p:nvPr>
            <p:ph type="sldNum" sz="quarter" idx="10"/>
          </p:nvPr>
        </p:nvSpPr>
        <p:spPr/>
        <p:txBody>
          <a:bodyPr/>
          <a:lstStyle/>
          <a:p>
            <a:fld id="{F5C17AD1-2D4A-40B8-AD78-EC756488169D}" type="slidenum">
              <a:rPr lang="en-US" smtClean="0"/>
              <a:t>8</a:t>
            </a:fld>
            <a:endParaRPr lang="en-US"/>
          </a:p>
        </p:txBody>
      </p:sp>
    </p:spTree>
    <p:extLst>
      <p:ext uri="{BB962C8B-B14F-4D97-AF65-F5344CB8AC3E}">
        <p14:creationId xmlns:p14="http://schemas.microsoft.com/office/powerpoint/2010/main" val="20751753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So what do you guys think that product dissection is?</a:t>
            </a:r>
          </a:p>
          <a:p>
            <a:br>
              <a:rPr lang="en-US" dirty="0"/>
            </a:br>
            <a:r>
              <a:rPr lang="en-US" dirty="0"/>
              <a:t>**allow time for answers**</a:t>
            </a:r>
          </a:p>
          <a:p>
            <a:endParaRPr lang="en-US" dirty="0"/>
          </a:p>
          <a:p>
            <a:r>
              <a:rPr lang="en-US" dirty="0"/>
              <a:t>Show students the product dissection video linked on the slide</a:t>
            </a:r>
          </a:p>
        </p:txBody>
      </p:sp>
      <p:sp>
        <p:nvSpPr>
          <p:cNvPr id="4" name="Slide Number Placeholder 3"/>
          <p:cNvSpPr>
            <a:spLocks noGrp="1"/>
          </p:cNvSpPr>
          <p:nvPr>
            <p:ph type="sldNum" sz="quarter" idx="10"/>
          </p:nvPr>
        </p:nvSpPr>
        <p:spPr/>
        <p:txBody>
          <a:bodyPr/>
          <a:lstStyle/>
          <a:p>
            <a:fld id="{96D64141-D129-D94C-B393-36A9FCB41CB5}" type="slidenum">
              <a:rPr lang="en-US" smtClean="0"/>
              <a:pPr/>
              <a:t>9</a:t>
            </a:fld>
            <a:endParaRPr lang="en-US"/>
          </a:p>
        </p:txBody>
      </p:sp>
    </p:spTree>
    <p:extLst>
      <p:ext uri="{BB962C8B-B14F-4D97-AF65-F5344CB8AC3E}">
        <p14:creationId xmlns:p14="http://schemas.microsoft.com/office/powerpoint/2010/main" val="19689689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Give students handouts (Hand outs to all: 4 </a:t>
            </a:r>
            <a:r>
              <a:rPr lang="en-US" dirty="0" err="1"/>
              <a:t>pgs</a:t>
            </a:r>
            <a:r>
              <a:rPr lang="en-US" dirty="0"/>
              <a:t>/</a:t>
            </a:r>
            <a:r>
              <a:rPr lang="en-US" dirty="0" err="1"/>
              <a:t>ea</a:t>
            </a:r>
            <a:r>
              <a:rPr lang="en-US" dirty="0"/>
              <a:t>) so that they can determine their products to dissect as a team.</a:t>
            </a:r>
          </a:p>
          <a:p>
            <a:endParaRPr lang="en-US" dirty="0"/>
          </a:p>
          <a:p>
            <a:r>
              <a:rPr lang="en-US" dirty="0"/>
              <a:t> After each group has decided move on to the next video on how to use eDrawings</a:t>
            </a:r>
          </a:p>
          <a:p>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F5C17AD1-2D4A-40B8-AD78-EC756488169D}" type="slidenum">
              <a:rPr lang="en-US" smtClean="0"/>
              <a:t>10</a:t>
            </a:fld>
            <a:endParaRPr lang="en-US"/>
          </a:p>
        </p:txBody>
      </p:sp>
    </p:spTree>
    <p:extLst>
      <p:ext uri="{BB962C8B-B14F-4D97-AF65-F5344CB8AC3E}">
        <p14:creationId xmlns:p14="http://schemas.microsoft.com/office/powerpoint/2010/main" val="4508533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dirty="0"/>
              <a:t>Show students the two minute video on how to use the SolidWorks eDrawings software</a:t>
            </a:r>
          </a:p>
          <a:p>
            <a:endParaRPr lang="en-US" dirty="0"/>
          </a:p>
          <a:p>
            <a:r>
              <a:rPr lang="en-US" dirty="0"/>
              <a:t>Students should fill out pages 2 and 3 on their handout. They should spend the full 15 minutes exploring their product and adding details</a:t>
            </a:r>
          </a:p>
        </p:txBody>
      </p:sp>
      <p:sp>
        <p:nvSpPr>
          <p:cNvPr id="4" name="Slide Number Placeholder 3"/>
          <p:cNvSpPr>
            <a:spLocks noGrp="1"/>
          </p:cNvSpPr>
          <p:nvPr>
            <p:ph type="sldNum" sz="quarter" idx="10"/>
          </p:nvPr>
        </p:nvSpPr>
        <p:spPr/>
        <p:txBody>
          <a:bodyPr/>
          <a:lstStyle/>
          <a:p>
            <a:fld id="{F5C17AD1-2D4A-40B8-AD78-EC756488169D}" type="slidenum">
              <a:rPr lang="en-US" smtClean="0"/>
              <a:t>11</a:t>
            </a:fld>
            <a:endParaRPr lang="en-US"/>
          </a:p>
        </p:txBody>
      </p:sp>
    </p:spTree>
    <p:extLst>
      <p:ext uri="{BB962C8B-B14F-4D97-AF65-F5344CB8AC3E}">
        <p14:creationId xmlns:p14="http://schemas.microsoft.com/office/powerpoint/2010/main" val="9690385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After completing the dissection students will again</a:t>
            </a:r>
          </a:p>
        </p:txBody>
      </p:sp>
      <p:sp>
        <p:nvSpPr>
          <p:cNvPr id="4" name="Slide Number Placeholder 3"/>
          <p:cNvSpPr>
            <a:spLocks noGrp="1"/>
          </p:cNvSpPr>
          <p:nvPr>
            <p:ph type="sldNum" sz="quarter" idx="5"/>
          </p:nvPr>
        </p:nvSpPr>
        <p:spPr/>
        <p:txBody>
          <a:bodyPr/>
          <a:lstStyle/>
          <a:p>
            <a:fld id="{F5C17AD1-2D4A-40B8-AD78-EC756488169D}" type="slidenum">
              <a:rPr lang="en-US" smtClean="0"/>
              <a:t>12</a:t>
            </a:fld>
            <a:endParaRPr lang="en-US"/>
          </a:p>
        </p:txBody>
      </p:sp>
    </p:spTree>
    <p:extLst>
      <p:ext uri="{BB962C8B-B14F-4D97-AF65-F5344CB8AC3E}">
        <p14:creationId xmlns:p14="http://schemas.microsoft.com/office/powerpoint/2010/main" val="135145862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5.png"/><Relationship Id="rId5" Type="http://schemas.microsoft.com/office/2007/relationships/hdphoto" Target="../media/hdphoto1.wdp"/><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2.xml"/><Relationship Id="rId6" Type="http://schemas.openxmlformats.org/officeDocument/2006/relationships/image" Target="../media/image5.png"/><Relationship Id="rId5" Type="http://schemas.microsoft.com/office/2007/relationships/hdphoto" Target="../media/hdphoto1.wdp"/><Relationship Id="rId4"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Master" Target="../slideMasters/slideMaster2.xml"/><Relationship Id="rId4" Type="http://schemas.openxmlformats.org/officeDocument/2006/relationships/image" Target="../media/image8.jpe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Master" Target="../slideMasters/slideMaster2.xml"/><Relationship Id="rId4" Type="http://schemas.openxmlformats.org/officeDocument/2006/relationships/image" Target="../media/image11.jpe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2.jpeg"/><Relationship Id="rId1" Type="http://schemas.openxmlformats.org/officeDocument/2006/relationships/slideMaster" Target="../slideMasters/slideMaster2.xml"/><Relationship Id="rId4" Type="http://schemas.microsoft.com/office/2007/relationships/hdphoto" Target="../media/hdphoto1.wdp"/></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3.jpeg"/><Relationship Id="rId1" Type="http://schemas.openxmlformats.org/officeDocument/2006/relationships/slideMaster" Target="../slideMasters/slideMaster2.xml"/><Relationship Id="rId4" Type="http://schemas.microsoft.com/office/2007/relationships/hdphoto" Target="../media/hdphoto1.wdp"/></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3.xml"/><Relationship Id="rId6" Type="http://schemas.openxmlformats.org/officeDocument/2006/relationships/image" Target="../media/image5.png"/><Relationship Id="rId5" Type="http://schemas.microsoft.com/office/2007/relationships/hdphoto" Target="../media/hdphoto1.wdp"/><Relationship Id="rId4" Type="http://schemas.openxmlformats.org/officeDocument/2006/relationships/image" Target="../media/image3.pn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Master" Target="../slideMasters/slideMaster3.xml"/><Relationship Id="rId4" Type="http://schemas.openxmlformats.org/officeDocument/2006/relationships/image" Target="../media/image8.jpe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Master" Target="../slideMasters/slideMaster3.xml"/><Relationship Id="rId4" Type="http://schemas.openxmlformats.org/officeDocument/2006/relationships/image" Target="../media/image11.jpeg"/></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2.jpeg"/><Relationship Id="rId1" Type="http://schemas.openxmlformats.org/officeDocument/2006/relationships/slideMaster" Target="../slideMasters/slideMaster3.xml"/><Relationship Id="rId4" Type="http://schemas.microsoft.com/office/2007/relationships/hdphoto" Target="../media/hdphoto1.wdp"/></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3.jpeg"/><Relationship Id="rId1" Type="http://schemas.openxmlformats.org/officeDocument/2006/relationships/slideMaster" Target="../slideMasters/slideMaster3.xml"/><Relationship Id="rId4" Type="http://schemas.microsoft.com/office/2007/relationships/hdphoto" Target="../media/hdphoto1.wdp"/></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8.jpe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11.jpeg"/></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2.jpe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3.jpeg"/><Relationship Id="rId1" Type="http://schemas.openxmlformats.org/officeDocument/2006/relationships/slideMaster" Target="../slideMasters/slideMaster1.xml"/><Relationship Id="rId4" Type="http://schemas.microsoft.com/office/2007/relationships/hdphoto" Target="../media/hdphoto1.wdp"/></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5" name="Rectangle 4"/>
          <p:cNvSpPr/>
          <p:nvPr/>
        </p:nvSpPr>
        <p:spPr>
          <a:xfrm>
            <a:off x="0" y="0"/>
            <a:ext cx="9144000" cy="6129338"/>
          </a:xfrm>
          <a:prstGeom prst="rect">
            <a:avLst/>
          </a:prstGeom>
          <a:solidFill>
            <a:srgbClr val="0F1526"/>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1350" dirty="0"/>
          </a:p>
        </p:txBody>
      </p:sp>
      <p:sp>
        <p:nvSpPr>
          <p:cNvPr id="4" name="Rectangle 3"/>
          <p:cNvSpPr/>
          <p:nvPr/>
        </p:nvSpPr>
        <p:spPr>
          <a:xfrm>
            <a:off x="0" y="6108700"/>
            <a:ext cx="9144000" cy="749300"/>
          </a:xfrm>
          <a:prstGeom prst="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1350" dirty="0"/>
          </a:p>
        </p:txBody>
      </p:sp>
      <p:sp>
        <p:nvSpPr>
          <p:cNvPr id="11" name="Title Placeholder 1"/>
          <p:cNvSpPr>
            <a:spLocks noGrp="1"/>
          </p:cNvSpPr>
          <p:nvPr>
            <p:ph type="title"/>
          </p:nvPr>
        </p:nvSpPr>
        <p:spPr>
          <a:xfrm>
            <a:off x="704477" y="1950247"/>
            <a:ext cx="7053981" cy="1941442"/>
          </a:xfrm>
          <a:prstGeom prst="rect">
            <a:avLst/>
          </a:prstGeom>
        </p:spPr>
        <p:txBody>
          <a:bodyPr rtlCol="0" anchor="b">
            <a:normAutofit/>
          </a:bodyPr>
          <a:lstStyle>
            <a:lvl1pPr>
              <a:lnSpc>
                <a:spcPts val="4500"/>
              </a:lnSpc>
              <a:defRPr sz="4050">
                <a:solidFill>
                  <a:srgbClr val="0077D4"/>
                </a:solidFill>
                <a:latin typeface="Cambria"/>
                <a:cs typeface="Cambria"/>
              </a:defRPr>
            </a:lvl1pPr>
          </a:lstStyle>
          <a:p>
            <a:r>
              <a:rPr lang="en-US"/>
              <a:t>Click to edit Master title style</a:t>
            </a:r>
            <a:endParaRPr lang="en-US" dirty="0"/>
          </a:p>
        </p:txBody>
      </p:sp>
      <p:sp>
        <p:nvSpPr>
          <p:cNvPr id="3" name="Text Placeholder 2"/>
          <p:cNvSpPr>
            <a:spLocks noGrp="1"/>
          </p:cNvSpPr>
          <p:nvPr>
            <p:ph type="body" sz="quarter" idx="10"/>
          </p:nvPr>
        </p:nvSpPr>
        <p:spPr>
          <a:xfrm>
            <a:off x="704478" y="3991885"/>
            <a:ext cx="7053262" cy="758825"/>
          </a:xfrm>
        </p:spPr>
        <p:txBody>
          <a:bodyPr>
            <a:normAutofit/>
          </a:bodyPr>
          <a:lstStyle>
            <a:lvl1pPr marL="0" indent="0">
              <a:buNone/>
              <a:defRPr sz="1950" i="1">
                <a:solidFill>
                  <a:srgbClr val="FFFFFF"/>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a:t>Edit Master text styles</a:t>
            </a:r>
          </a:p>
        </p:txBody>
      </p:sp>
      <p:pic>
        <p:nvPicPr>
          <p:cNvPr id="7" name="Picture 6" descr="sedtapp-duo.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712677" y="6274948"/>
            <a:ext cx="5147393" cy="429768"/>
          </a:xfrm>
          <a:prstGeom prst="rect">
            <a:avLst/>
          </a:prstGeom>
        </p:spPr>
      </p:pic>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47314" y="1298"/>
            <a:ext cx="1168100" cy="1726192"/>
          </a:xfrm>
          <a:prstGeom prst="rect">
            <a:avLst/>
          </a:prstGeom>
        </p:spPr>
      </p:pic>
      <p:pic>
        <p:nvPicPr>
          <p:cNvPr id="10" name="Picture 9" descr="../../../../Volumes/doecr/Creative%20Services/DEPT-SEDTAPP/SEDTAPP%20icon/SEDTAPP"/>
          <p:cNvPicPr>
            <a:picLocks noChangeAspect="1"/>
          </p:cNvPicPr>
          <p:nvPr/>
        </p:nvPicPr>
        <p:blipFill rotWithShape="1">
          <a:blip r:embed="rId4">
            <a:extLst>
              <a:ext uri="{BEBA8EAE-BF5A-486C-A8C5-ECC9F3942E4B}">
                <a14:imgProps xmlns:a14="http://schemas.microsoft.com/office/drawing/2010/main">
                  <a14:imgLayer r:embed="rId5">
                    <a14:imgEffect>
                      <a14:colorTemperature colorTemp="4700"/>
                    </a14:imgEffect>
                  </a14:imgLayer>
                </a14:imgProps>
              </a:ext>
              <a:ext uri="{28A0092B-C50C-407E-A947-70E740481C1C}">
                <a14:useLocalDpi xmlns:a14="http://schemas.microsoft.com/office/drawing/2010/main" val="0"/>
              </a:ext>
            </a:extLst>
          </a:blip>
          <a:srcRect t="89864"/>
          <a:stretch/>
        </p:blipFill>
        <p:spPr bwMode="auto">
          <a:xfrm>
            <a:off x="0" y="5993900"/>
            <a:ext cx="9144000" cy="123690"/>
          </a:xfrm>
          <a:prstGeom prst="rect">
            <a:avLst/>
          </a:prstGeom>
          <a:noFill/>
          <a:ln>
            <a:noFill/>
          </a:ln>
        </p:spPr>
      </p:pic>
      <p:pic>
        <p:nvPicPr>
          <p:cNvPr id="6" name="Picture 5">
            <a:extLst>
              <a:ext uri="{FF2B5EF4-FFF2-40B4-BE49-F238E27FC236}">
                <a16:creationId xmlns:a16="http://schemas.microsoft.com/office/drawing/2014/main" id="{8DA2E859-F0B9-AD48-9C4B-C645ADAE335A}"/>
              </a:ext>
            </a:extLst>
          </p:cNvPr>
          <p:cNvPicPr>
            <a:picLocks noChangeAspect="1"/>
          </p:cNvPicPr>
          <p:nvPr/>
        </p:nvPicPr>
        <p:blipFill>
          <a:blip r:embed="rId6"/>
          <a:stretch>
            <a:fillRect/>
          </a:stretch>
        </p:blipFill>
        <p:spPr>
          <a:xfrm>
            <a:off x="7847314" y="205"/>
            <a:ext cx="1168100" cy="1728381"/>
          </a:xfrm>
          <a:prstGeom prst="rect">
            <a:avLst/>
          </a:prstGeom>
        </p:spPr>
      </p:pic>
    </p:spTree>
    <p:extLst>
      <p:ext uri="{BB962C8B-B14F-4D97-AF65-F5344CB8AC3E}">
        <p14:creationId xmlns:p14="http://schemas.microsoft.com/office/powerpoint/2010/main" val="9958486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417742"/>
            <a:ext cx="8229600" cy="1143000"/>
          </a:xfrm>
          <a:prstGeom prst="rect">
            <a:avLst/>
          </a:prstGeom>
        </p:spPr>
        <p:txBody>
          <a:bodyPr/>
          <a:lstStyle/>
          <a:p>
            <a:r>
              <a:rPr lang="en-US"/>
              <a:t>Click to edit Master title style</a:t>
            </a:r>
            <a:endParaRPr lang="en-US" dirty="0"/>
          </a:p>
        </p:txBody>
      </p:sp>
    </p:spTree>
    <p:extLst>
      <p:ext uri="{BB962C8B-B14F-4D97-AF65-F5344CB8AC3E}">
        <p14:creationId xmlns:p14="http://schemas.microsoft.com/office/powerpoint/2010/main" val="5902446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1500" b="1"/>
            </a:lvl1pPr>
          </a:lstStyle>
          <a:p>
            <a:r>
              <a:rPr lang="en-US"/>
              <a:t>Click to edit Master title style</a:t>
            </a:r>
          </a:p>
        </p:txBody>
      </p:sp>
      <p:sp>
        <p:nvSpPr>
          <p:cNvPr id="3" name="Picture Placeholder 2"/>
          <p:cNvSpPr>
            <a:spLocks noGrp="1"/>
          </p:cNvSpPr>
          <p:nvPr>
            <p:ph type="pic" idx="1"/>
          </p:nvPr>
        </p:nvSpPr>
        <p:spPr>
          <a:xfrm>
            <a:off x="1792288" y="751317"/>
            <a:ext cx="5486400" cy="3976258"/>
          </a:xfrm>
          <a:prstGeom prst="rect">
            <a:avLst/>
          </a:prstGeom>
        </p:spPr>
        <p:txBody>
          <a:bodyPr rtlCol="0">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Edit Master text styles</a:t>
            </a:r>
          </a:p>
        </p:txBody>
      </p:sp>
    </p:spTree>
    <p:extLst>
      <p:ext uri="{BB962C8B-B14F-4D97-AF65-F5344CB8AC3E}">
        <p14:creationId xmlns:p14="http://schemas.microsoft.com/office/powerpoint/2010/main" val="349430885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62639520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5"/>
          <p:cNvSpPr>
            <a:spLocks noGrp="1"/>
          </p:cNvSpPr>
          <p:nvPr>
            <p:ph type="sldNum" sz="quarter" idx="4"/>
          </p:nvPr>
        </p:nvSpPr>
        <p:spPr>
          <a:xfrm>
            <a:off x="24179" y="6430050"/>
            <a:ext cx="342900" cy="365125"/>
          </a:xfrm>
          <a:prstGeom prst="rect">
            <a:avLst/>
          </a:prstGeom>
        </p:spPr>
        <p:txBody>
          <a:bodyPr/>
          <a:lstStyle>
            <a:lvl1pPr algn="ctr">
              <a:defRPr/>
            </a:lvl1pPr>
          </a:lstStyle>
          <a:p>
            <a:fld id="{51D010E2-1E37-45CE-B534-B3E131735F20}" type="slidenum">
              <a:rPr lang="en-US" smtClean="0"/>
              <a:t>‹#›</a:t>
            </a:fld>
            <a:endParaRPr lang="en-US"/>
          </a:p>
        </p:txBody>
      </p:sp>
    </p:spTree>
    <p:extLst>
      <p:ext uri="{BB962C8B-B14F-4D97-AF65-F5344CB8AC3E}">
        <p14:creationId xmlns:p14="http://schemas.microsoft.com/office/powerpoint/2010/main" val="200475425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4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0" y="4800602"/>
            <a:ext cx="9144000" cy="1828799"/>
          </a:xfrm>
          <a:ln w="38100" cmpd="sng">
            <a:solidFill>
              <a:schemeClr val="accent1"/>
            </a:solidFill>
          </a:ln>
        </p:spPr>
        <p:txBody>
          <a:bodyPr anchor="t">
            <a:normAutofit/>
          </a:bodyPr>
          <a:lstStyle>
            <a:lvl1pPr algn="l">
              <a:defRPr sz="2400" b="1" cap="none">
                <a:latin typeface="Cambria"/>
                <a:cs typeface="Cambria"/>
              </a:defRPr>
            </a:lvl1pPr>
          </a:lstStyle>
          <a:p>
            <a:r>
              <a:rPr lang="en-US" dirty="0"/>
              <a:t>Click to edit Master title style</a:t>
            </a:r>
          </a:p>
        </p:txBody>
      </p:sp>
      <p:sp>
        <p:nvSpPr>
          <p:cNvPr id="4" name="Date Placeholder 3"/>
          <p:cNvSpPr>
            <a:spLocks noGrp="1"/>
          </p:cNvSpPr>
          <p:nvPr>
            <p:ph type="dt" sz="half" idx="10"/>
          </p:nvPr>
        </p:nvSpPr>
        <p:spPr>
          <a:xfrm>
            <a:off x="457200" y="6356352"/>
            <a:ext cx="2133600" cy="365125"/>
          </a:xfrm>
          <a:prstGeom prst="rect">
            <a:avLst/>
          </a:prstGeom>
        </p:spPr>
        <p:txBody>
          <a:bodyPr/>
          <a:lstStyle/>
          <a:p>
            <a:fld id="{0CC20A04-93A9-41B7-926F-7EC9B62EB39A}" type="datetimeFigureOut">
              <a:rPr lang="en-US" smtClean="0"/>
              <a:pPr/>
              <a:t>7/28/19</a:t>
            </a:fld>
            <a:endParaRPr lang="en-US"/>
          </a:p>
        </p:txBody>
      </p:sp>
      <p:sp>
        <p:nvSpPr>
          <p:cNvPr id="5" name="Footer Placeholder 4"/>
          <p:cNvSpPr>
            <a:spLocks noGrp="1"/>
          </p:cNvSpPr>
          <p:nvPr>
            <p:ph type="ftr" sz="quarter" idx="11"/>
          </p:nvPr>
        </p:nvSpPr>
        <p:spPr>
          <a:xfrm>
            <a:off x="3124200" y="6356352"/>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24179" y="6430050"/>
            <a:ext cx="342900" cy="365125"/>
          </a:xfrm>
          <a:prstGeom prst="rect">
            <a:avLst/>
          </a:prstGeom>
        </p:spPr>
        <p:txBody>
          <a:bodyPr/>
          <a:lstStyle/>
          <a:p>
            <a:fld id="{E33C34FE-0AC8-48DA-873D-F9264EE263EF}" type="slidenum">
              <a:rPr lang="en-US" smtClean="0"/>
              <a:pPr/>
              <a:t>‹#›</a:t>
            </a:fld>
            <a:endParaRPr lang="en-US"/>
          </a:p>
        </p:txBody>
      </p:sp>
    </p:spTree>
    <p:extLst>
      <p:ext uri="{BB962C8B-B14F-4D97-AF65-F5344CB8AC3E}">
        <p14:creationId xmlns:p14="http://schemas.microsoft.com/office/powerpoint/2010/main" val="211348466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5" name="Rectangle 4"/>
          <p:cNvSpPr/>
          <p:nvPr/>
        </p:nvSpPr>
        <p:spPr>
          <a:xfrm>
            <a:off x="0" y="0"/>
            <a:ext cx="9144000" cy="6129338"/>
          </a:xfrm>
          <a:prstGeom prst="rect">
            <a:avLst/>
          </a:prstGeom>
          <a:solidFill>
            <a:srgbClr val="0F1526"/>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4" name="Rectangle 3"/>
          <p:cNvSpPr/>
          <p:nvPr/>
        </p:nvSpPr>
        <p:spPr>
          <a:xfrm>
            <a:off x="0" y="6108700"/>
            <a:ext cx="9144000" cy="749300"/>
          </a:xfrm>
          <a:prstGeom prst="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1" name="Title Placeholder 1"/>
          <p:cNvSpPr>
            <a:spLocks noGrp="1"/>
          </p:cNvSpPr>
          <p:nvPr>
            <p:ph type="title"/>
          </p:nvPr>
        </p:nvSpPr>
        <p:spPr>
          <a:xfrm>
            <a:off x="704477" y="1950247"/>
            <a:ext cx="7053981" cy="1941442"/>
          </a:xfrm>
          <a:prstGeom prst="rect">
            <a:avLst/>
          </a:prstGeom>
        </p:spPr>
        <p:txBody>
          <a:bodyPr rtlCol="0" anchor="b">
            <a:normAutofit/>
          </a:bodyPr>
          <a:lstStyle>
            <a:lvl1pPr>
              <a:lnSpc>
                <a:spcPts val="4500"/>
              </a:lnSpc>
              <a:defRPr sz="4050">
                <a:solidFill>
                  <a:srgbClr val="0077D4"/>
                </a:solidFill>
                <a:latin typeface="Cambria"/>
                <a:cs typeface="Cambria"/>
              </a:defRPr>
            </a:lvl1pPr>
          </a:lstStyle>
          <a:p>
            <a:r>
              <a:rPr lang="en-US"/>
              <a:t>Click to edit Master title style</a:t>
            </a:r>
            <a:endParaRPr lang="en-US" dirty="0"/>
          </a:p>
        </p:txBody>
      </p:sp>
      <p:sp>
        <p:nvSpPr>
          <p:cNvPr id="3" name="Text Placeholder 2"/>
          <p:cNvSpPr>
            <a:spLocks noGrp="1"/>
          </p:cNvSpPr>
          <p:nvPr>
            <p:ph type="body" sz="quarter" idx="10"/>
          </p:nvPr>
        </p:nvSpPr>
        <p:spPr>
          <a:xfrm>
            <a:off x="704478" y="3991885"/>
            <a:ext cx="7053262" cy="758825"/>
          </a:xfrm>
        </p:spPr>
        <p:txBody>
          <a:bodyPr>
            <a:normAutofit/>
          </a:bodyPr>
          <a:lstStyle>
            <a:lvl1pPr marL="0" indent="0">
              <a:buNone/>
              <a:defRPr sz="1950" i="1">
                <a:solidFill>
                  <a:srgbClr val="FFFFFF"/>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a:t>Edit Master text styles</a:t>
            </a:r>
          </a:p>
        </p:txBody>
      </p:sp>
      <p:pic>
        <p:nvPicPr>
          <p:cNvPr id="7" name="Picture 6" descr="sedtapp-duo.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712677" y="6274948"/>
            <a:ext cx="5147393" cy="429768"/>
          </a:xfrm>
          <a:prstGeom prst="rect">
            <a:avLst/>
          </a:prstGeom>
        </p:spPr>
      </p:pic>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47314" y="1298"/>
            <a:ext cx="1168100" cy="1726192"/>
          </a:xfrm>
          <a:prstGeom prst="rect">
            <a:avLst/>
          </a:prstGeom>
        </p:spPr>
      </p:pic>
      <p:pic>
        <p:nvPicPr>
          <p:cNvPr id="10" name="Picture 9" descr="../../../../Volumes/doecr/Creative%20Services/DEPT-SEDTAPP/SEDTAPP%20icon/SEDTAPP"/>
          <p:cNvPicPr>
            <a:picLocks noChangeAspect="1"/>
          </p:cNvPicPr>
          <p:nvPr/>
        </p:nvPicPr>
        <p:blipFill rotWithShape="1">
          <a:blip r:embed="rId4">
            <a:extLst>
              <a:ext uri="{BEBA8EAE-BF5A-486C-A8C5-ECC9F3942E4B}">
                <a14:imgProps xmlns:a14="http://schemas.microsoft.com/office/drawing/2010/main">
                  <a14:imgLayer r:embed="rId5">
                    <a14:imgEffect>
                      <a14:colorTemperature colorTemp="4700"/>
                    </a14:imgEffect>
                  </a14:imgLayer>
                </a14:imgProps>
              </a:ext>
              <a:ext uri="{28A0092B-C50C-407E-A947-70E740481C1C}">
                <a14:useLocalDpi xmlns:a14="http://schemas.microsoft.com/office/drawing/2010/main" val="0"/>
              </a:ext>
            </a:extLst>
          </a:blip>
          <a:srcRect t="89864"/>
          <a:stretch/>
        </p:blipFill>
        <p:spPr bwMode="auto">
          <a:xfrm>
            <a:off x="0" y="5993900"/>
            <a:ext cx="9144000" cy="123690"/>
          </a:xfrm>
          <a:prstGeom prst="rect">
            <a:avLst/>
          </a:prstGeom>
          <a:noFill/>
          <a:ln>
            <a:noFill/>
          </a:ln>
        </p:spPr>
      </p:pic>
      <p:pic>
        <p:nvPicPr>
          <p:cNvPr id="6" name="Picture 5">
            <a:extLst>
              <a:ext uri="{FF2B5EF4-FFF2-40B4-BE49-F238E27FC236}">
                <a16:creationId xmlns:a16="http://schemas.microsoft.com/office/drawing/2014/main" id="{8DA2E859-F0B9-AD48-9C4B-C645ADAE335A}"/>
              </a:ext>
            </a:extLst>
          </p:cNvPr>
          <p:cNvPicPr>
            <a:picLocks noChangeAspect="1"/>
          </p:cNvPicPr>
          <p:nvPr/>
        </p:nvPicPr>
        <p:blipFill>
          <a:blip r:embed="rId6"/>
          <a:stretch>
            <a:fillRect/>
          </a:stretch>
        </p:blipFill>
        <p:spPr>
          <a:xfrm>
            <a:off x="7847314" y="205"/>
            <a:ext cx="1168100" cy="1728381"/>
          </a:xfrm>
          <a:prstGeom prst="rect">
            <a:avLst/>
          </a:prstGeom>
        </p:spPr>
      </p:pic>
    </p:spTree>
    <p:extLst>
      <p:ext uri="{BB962C8B-B14F-4D97-AF65-F5344CB8AC3E}">
        <p14:creationId xmlns:p14="http://schemas.microsoft.com/office/powerpoint/2010/main" val="289770920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Bullet Text Slide">
    <p:spTree>
      <p:nvGrpSpPr>
        <p:cNvPr id="1" name=""/>
        <p:cNvGrpSpPr/>
        <p:nvPr/>
      </p:nvGrpSpPr>
      <p:grpSpPr>
        <a:xfrm>
          <a:off x="0" y="0"/>
          <a:ext cx="0" cy="0"/>
          <a:chOff x="0" y="0"/>
          <a:chExt cx="0" cy="0"/>
        </a:xfrm>
      </p:grpSpPr>
      <p:sp>
        <p:nvSpPr>
          <p:cNvPr id="2" name="Title 1"/>
          <p:cNvSpPr>
            <a:spLocks noGrp="1"/>
          </p:cNvSpPr>
          <p:nvPr>
            <p:ph type="title"/>
          </p:nvPr>
        </p:nvSpPr>
        <p:spPr>
          <a:xfrm>
            <a:off x="457200" y="328441"/>
            <a:ext cx="8229600" cy="1014513"/>
          </a:xfrm>
          <a:prstGeom prst="rect">
            <a:avLst/>
          </a:prstGeom>
        </p:spPr>
        <p:txBody>
          <a:bodyPr/>
          <a:lstStyle/>
          <a:p>
            <a:r>
              <a:rPr lang="en-US"/>
              <a:t>Click to edit Master title style</a:t>
            </a:r>
            <a:endParaRPr lang="en-US" dirty="0"/>
          </a:p>
        </p:txBody>
      </p:sp>
      <p:sp>
        <p:nvSpPr>
          <p:cNvPr id="3" name="Content Placeholder 2"/>
          <p:cNvSpPr>
            <a:spLocks noGrp="1"/>
          </p:cNvSpPr>
          <p:nvPr>
            <p:ph sz="half" idx="1"/>
          </p:nvPr>
        </p:nvSpPr>
        <p:spPr>
          <a:xfrm>
            <a:off x="457200" y="1488927"/>
            <a:ext cx="8229600" cy="4277012"/>
          </a:xfrm>
          <a:prstGeom prst="rect">
            <a:avLst/>
          </a:prstGeom>
        </p:spPr>
        <p:txBody>
          <a:bodyPr>
            <a:normAutofit/>
          </a:bodyPr>
          <a:lstStyle>
            <a:lvl1pPr>
              <a:defRPr sz="18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Edit Master text styles</a:t>
            </a:r>
          </a:p>
          <a:p>
            <a:pPr lvl="1"/>
            <a:r>
              <a:rPr lang="en-US"/>
              <a:t>Second level</a:t>
            </a:r>
          </a:p>
        </p:txBody>
      </p:sp>
      <p:sp>
        <p:nvSpPr>
          <p:cNvPr id="4" name="TextBox 3"/>
          <p:cNvSpPr txBox="1"/>
          <p:nvPr/>
        </p:nvSpPr>
        <p:spPr>
          <a:xfrm>
            <a:off x="8929688" y="1014413"/>
            <a:ext cx="914400" cy="914400"/>
          </a:xfrm>
          <a:prstGeom prst="rect">
            <a:avLst/>
          </a:prstGeom>
        </p:spPr>
        <p:txBody>
          <a:bodyPr vert="horz" wrap="none" lIns="68580" tIns="34290" rIns="68580" bIns="34290" rtlCol="0" anchor="b">
            <a:normAutofit/>
          </a:bodyPr>
          <a:lstStyle/>
          <a:p>
            <a:endParaRPr lang="en-US" dirty="0"/>
          </a:p>
        </p:txBody>
      </p:sp>
    </p:spTree>
    <p:extLst>
      <p:ext uri="{BB962C8B-B14F-4D97-AF65-F5344CB8AC3E}">
        <p14:creationId xmlns:p14="http://schemas.microsoft.com/office/powerpoint/2010/main" val="49534055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Non-bullet Text Slide">
    <p:spTree>
      <p:nvGrpSpPr>
        <p:cNvPr id="1" name=""/>
        <p:cNvGrpSpPr/>
        <p:nvPr/>
      </p:nvGrpSpPr>
      <p:grpSpPr>
        <a:xfrm>
          <a:off x="0" y="0"/>
          <a:ext cx="0" cy="0"/>
          <a:chOff x="0" y="0"/>
          <a:chExt cx="0" cy="0"/>
        </a:xfrm>
      </p:grpSpPr>
      <p:sp>
        <p:nvSpPr>
          <p:cNvPr id="2" name="Title 1"/>
          <p:cNvSpPr>
            <a:spLocks noGrp="1"/>
          </p:cNvSpPr>
          <p:nvPr>
            <p:ph type="title"/>
          </p:nvPr>
        </p:nvSpPr>
        <p:spPr>
          <a:xfrm>
            <a:off x="457200" y="321703"/>
            <a:ext cx="8229600" cy="1028588"/>
          </a:xfrm>
          <a:prstGeom prst="rect">
            <a:avLst/>
          </a:prstGeom>
        </p:spPr>
        <p:txBody>
          <a:bodyPr/>
          <a:lstStyle>
            <a:lvl1pPr>
              <a:defRPr/>
            </a:lvl1pPr>
          </a:lstStyle>
          <a:p>
            <a:r>
              <a:rPr lang="en-US"/>
              <a:t>Click to edit Master title style</a:t>
            </a:r>
          </a:p>
        </p:txBody>
      </p:sp>
      <p:sp>
        <p:nvSpPr>
          <p:cNvPr id="4" name="Content Placeholder 3"/>
          <p:cNvSpPr>
            <a:spLocks noGrp="1"/>
          </p:cNvSpPr>
          <p:nvPr>
            <p:ph sz="half" idx="2"/>
          </p:nvPr>
        </p:nvSpPr>
        <p:spPr>
          <a:xfrm>
            <a:off x="457200" y="1488927"/>
            <a:ext cx="8229600" cy="4444883"/>
          </a:xfrm>
          <a:prstGeom prst="rect">
            <a:avLst/>
          </a:prstGeom>
        </p:spPr>
        <p:txBody>
          <a:bodyPr>
            <a:normAutofit/>
          </a:bodyPr>
          <a:lstStyle>
            <a:lvl1pPr marL="0" indent="0">
              <a:buNone/>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p:txBody>
      </p:sp>
    </p:spTree>
    <p:extLst>
      <p:ext uri="{BB962C8B-B14F-4D97-AF65-F5344CB8AC3E}">
        <p14:creationId xmlns:p14="http://schemas.microsoft.com/office/powerpoint/2010/main" val="13113494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Photo Header Text Slide">
    <p:spTree>
      <p:nvGrpSpPr>
        <p:cNvPr id="1" name=""/>
        <p:cNvGrpSpPr/>
        <p:nvPr/>
      </p:nvGrpSpPr>
      <p:grpSpPr>
        <a:xfrm>
          <a:off x="0" y="0"/>
          <a:ext cx="0" cy="0"/>
          <a:chOff x="0" y="0"/>
          <a:chExt cx="0" cy="0"/>
        </a:xfrm>
      </p:grpSpPr>
      <p:sp>
        <p:nvSpPr>
          <p:cNvPr id="4" name="Rectangle 3"/>
          <p:cNvSpPr/>
          <p:nvPr/>
        </p:nvSpPr>
        <p:spPr>
          <a:xfrm>
            <a:off x="0" y="0"/>
            <a:ext cx="9144000" cy="1887538"/>
          </a:xfrm>
          <a:prstGeom prst="rect">
            <a:avLst/>
          </a:prstGeom>
          <a:solidFill>
            <a:srgbClr val="101576"/>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5" name="TextBox 4"/>
          <p:cNvSpPr txBox="1"/>
          <p:nvPr/>
        </p:nvSpPr>
        <p:spPr>
          <a:xfrm>
            <a:off x="393700" y="752475"/>
            <a:ext cx="1862138" cy="312738"/>
          </a:xfrm>
          <a:prstGeom prst="rect">
            <a:avLst/>
          </a:prstGeom>
        </p:spPr>
        <p:txBody>
          <a:bodyPr anchor="b">
            <a:normAutofit fontScale="92500" lnSpcReduction="20000"/>
          </a:bodyPr>
          <a:lstStyle/>
          <a:p>
            <a:pPr fontAlgn="auto">
              <a:spcBef>
                <a:spcPts val="0"/>
              </a:spcBef>
              <a:spcAft>
                <a:spcPts val="0"/>
              </a:spcAft>
              <a:defRPr/>
            </a:pPr>
            <a:r>
              <a:rPr lang="en-US" dirty="0">
                <a:solidFill>
                  <a:srgbClr val="FFFFFF"/>
                </a:solidFill>
                <a:latin typeface="+mn-lt"/>
                <a:ea typeface="+mn-ea"/>
                <a:cs typeface="+mn-cs"/>
              </a:rPr>
              <a:t>Add photos</a:t>
            </a:r>
          </a:p>
        </p:txBody>
      </p:sp>
      <p:sp>
        <p:nvSpPr>
          <p:cNvPr id="2" name="Title 1"/>
          <p:cNvSpPr>
            <a:spLocks noGrp="1"/>
          </p:cNvSpPr>
          <p:nvPr>
            <p:ph type="title"/>
          </p:nvPr>
        </p:nvSpPr>
        <p:spPr>
          <a:xfrm>
            <a:off x="457200" y="2081882"/>
            <a:ext cx="8229600" cy="947270"/>
          </a:xfrm>
          <a:prstGeom prst="rect">
            <a:avLst/>
          </a:prstGeom>
        </p:spPr>
        <p:txBody>
          <a:bodyPr/>
          <a:lstStyle/>
          <a:p>
            <a:r>
              <a:rPr lang="en-US"/>
              <a:t>Click to edit Master title style</a:t>
            </a:r>
            <a:endParaRPr lang="en-US" dirty="0"/>
          </a:p>
        </p:txBody>
      </p:sp>
      <p:sp>
        <p:nvSpPr>
          <p:cNvPr id="3" name="Content Placeholder 2"/>
          <p:cNvSpPr>
            <a:spLocks noGrp="1"/>
          </p:cNvSpPr>
          <p:nvPr>
            <p:ph idx="1"/>
          </p:nvPr>
        </p:nvSpPr>
        <p:spPr>
          <a:xfrm>
            <a:off x="457200" y="3196811"/>
            <a:ext cx="8229600" cy="2759416"/>
          </a:xfrm>
          <a:prstGeom prst="rect">
            <a:avLst/>
          </a:prstGeom>
        </p:spPr>
        <p:txBody>
          <a:bodyPr>
            <a:normAutofit/>
          </a:bodyPr>
          <a:lstStyle>
            <a:lvl1pPr>
              <a:defRPr sz="1800"/>
            </a:lvl1pPr>
            <a:lvl2pPr>
              <a:defRPr sz="1800"/>
            </a:lvl2pPr>
            <a:lvl3pPr>
              <a:defRPr sz="1800"/>
            </a:lvl3pPr>
            <a:lvl4pPr>
              <a:defRPr sz="1800"/>
            </a:lvl4pPr>
            <a:lvl5pPr>
              <a:defRPr sz="1800"/>
            </a:lvl5pPr>
          </a:lstStyle>
          <a:p>
            <a:pPr lvl="0"/>
            <a:r>
              <a:rPr lang="en-US"/>
              <a:t>Edit Master text styles</a:t>
            </a:r>
          </a:p>
          <a:p>
            <a:pPr lvl="1"/>
            <a:r>
              <a:rPr lang="en-US"/>
              <a:t>Second level</a:t>
            </a:r>
          </a:p>
        </p:txBody>
      </p:sp>
      <p:grpSp>
        <p:nvGrpSpPr>
          <p:cNvPr id="14" name="Group 13"/>
          <p:cNvGrpSpPr/>
          <p:nvPr/>
        </p:nvGrpSpPr>
        <p:grpSpPr>
          <a:xfrm>
            <a:off x="-2858" y="59177"/>
            <a:ext cx="9175628" cy="1726762"/>
            <a:chOff x="-2858" y="59177"/>
            <a:chExt cx="9175628" cy="1726762"/>
          </a:xfrm>
        </p:grpSpPr>
        <p:pic>
          <p:nvPicPr>
            <p:cNvPr id="15" name="Picture 6"/>
            <p:cNvPicPr>
              <a:picLocks noChangeAspect="1"/>
            </p:cNvPicPr>
            <p:nvPr/>
          </p:nvPicPr>
          <p:blipFill rotWithShape="1">
            <a:blip r:embed="rId2" cstate="print">
              <a:extLst>
                <a:ext uri="{28A0092B-C50C-407E-A947-70E740481C1C}">
                  <a14:useLocalDpi xmlns:a14="http://schemas.microsoft.com/office/drawing/2010/main" val="0"/>
                </a:ext>
              </a:extLst>
            </a:blip>
            <a:srcRect t="14300"/>
            <a:stretch/>
          </p:blipFill>
          <p:spPr bwMode="auto">
            <a:xfrm>
              <a:off x="-2858" y="72327"/>
              <a:ext cx="3017520" cy="17136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6" name="Picture 15"/>
            <p:cNvPicPr>
              <a:picLocks noChangeAspect="1"/>
            </p:cNvPicPr>
            <p:nvPr/>
          </p:nvPicPr>
          <p:blipFill rotWithShape="1">
            <a:blip r:embed="rId3" cstate="print">
              <a:extLst>
                <a:ext uri="{28A0092B-C50C-407E-A947-70E740481C1C}">
                  <a14:useLocalDpi xmlns:a14="http://schemas.microsoft.com/office/drawing/2010/main" val="0"/>
                </a:ext>
              </a:extLst>
            </a:blip>
            <a:srcRect t="24102"/>
            <a:stretch/>
          </p:blipFill>
          <p:spPr bwMode="auto">
            <a:xfrm rot="10800000">
              <a:off x="3070383" y="68263"/>
              <a:ext cx="3017520" cy="17176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7" name="Picture 6"/>
            <p:cNvPicPr>
              <a:picLocks noChangeAspect="1"/>
            </p:cNvPicPr>
            <p:nvPr/>
          </p:nvPicPr>
          <p:blipFill rotWithShape="1">
            <a:blip r:embed="rId4" cstate="print">
              <a:extLst>
                <a:ext uri="{28A0092B-C50C-407E-A947-70E740481C1C}">
                  <a14:useLocalDpi xmlns:a14="http://schemas.microsoft.com/office/drawing/2010/main" val="0"/>
                </a:ext>
              </a:extLst>
            </a:blip>
            <a:srcRect b="14890"/>
            <a:stretch/>
          </p:blipFill>
          <p:spPr bwMode="auto">
            <a:xfrm>
              <a:off x="6143624" y="59177"/>
              <a:ext cx="3029146" cy="17267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365709598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Photo Header 2 Column Text">
    <p:spTree>
      <p:nvGrpSpPr>
        <p:cNvPr id="1" name=""/>
        <p:cNvGrpSpPr/>
        <p:nvPr/>
      </p:nvGrpSpPr>
      <p:grpSpPr>
        <a:xfrm>
          <a:off x="0" y="0"/>
          <a:ext cx="0" cy="0"/>
          <a:chOff x="0" y="0"/>
          <a:chExt cx="0" cy="0"/>
        </a:xfrm>
      </p:grpSpPr>
      <p:sp>
        <p:nvSpPr>
          <p:cNvPr id="5" name="Rectangle 4"/>
          <p:cNvSpPr/>
          <p:nvPr/>
        </p:nvSpPr>
        <p:spPr>
          <a:xfrm>
            <a:off x="0" y="0"/>
            <a:ext cx="9144000" cy="1887538"/>
          </a:xfrm>
          <a:prstGeom prst="rect">
            <a:avLst/>
          </a:prstGeom>
          <a:solidFill>
            <a:srgbClr val="101576"/>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6" name="TextBox 5"/>
          <p:cNvSpPr txBox="1"/>
          <p:nvPr/>
        </p:nvSpPr>
        <p:spPr>
          <a:xfrm>
            <a:off x="393700" y="752475"/>
            <a:ext cx="1862138" cy="312738"/>
          </a:xfrm>
          <a:prstGeom prst="rect">
            <a:avLst/>
          </a:prstGeom>
        </p:spPr>
        <p:txBody>
          <a:bodyPr anchor="b">
            <a:normAutofit fontScale="92500" lnSpcReduction="20000"/>
          </a:bodyPr>
          <a:lstStyle/>
          <a:p>
            <a:pPr fontAlgn="auto">
              <a:spcBef>
                <a:spcPts val="0"/>
              </a:spcBef>
              <a:spcAft>
                <a:spcPts val="0"/>
              </a:spcAft>
              <a:defRPr/>
            </a:pPr>
            <a:r>
              <a:rPr lang="en-US" dirty="0">
                <a:solidFill>
                  <a:srgbClr val="FFFFFF"/>
                </a:solidFill>
                <a:latin typeface="+mn-lt"/>
                <a:ea typeface="+mn-ea"/>
                <a:cs typeface="+mn-cs"/>
              </a:rPr>
              <a:t>Add photos</a:t>
            </a:r>
          </a:p>
        </p:txBody>
      </p:sp>
      <p:sp>
        <p:nvSpPr>
          <p:cNvPr id="2" name="Title 1"/>
          <p:cNvSpPr>
            <a:spLocks noGrp="1"/>
          </p:cNvSpPr>
          <p:nvPr>
            <p:ph type="title"/>
          </p:nvPr>
        </p:nvSpPr>
        <p:spPr>
          <a:xfrm>
            <a:off x="457200" y="2099301"/>
            <a:ext cx="8229600" cy="915042"/>
          </a:xfrm>
          <a:prstGeom prst="rect">
            <a:avLst/>
          </a:prstGeom>
        </p:spPr>
        <p:txBody>
          <a:bodyPr/>
          <a:lstStyle/>
          <a:p>
            <a:r>
              <a:rPr lang="en-US"/>
              <a:t>Click to edit Master title style</a:t>
            </a:r>
          </a:p>
        </p:txBody>
      </p:sp>
      <p:sp>
        <p:nvSpPr>
          <p:cNvPr id="8" name="Text Placeholder 7"/>
          <p:cNvSpPr>
            <a:spLocks noGrp="1"/>
          </p:cNvSpPr>
          <p:nvPr>
            <p:ph type="body" sz="quarter" idx="11"/>
          </p:nvPr>
        </p:nvSpPr>
        <p:spPr>
          <a:xfrm>
            <a:off x="457201" y="3203576"/>
            <a:ext cx="3959225" cy="2693739"/>
          </a:xfrm>
        </p:spPr>
        <p:txBody>
          <a:bodyPr>
            <a:normAutofit/>
          </a:bodyPr>
          <a:lstStyle>
            <a:lvl1pPr marL="0" indent="0">
              <a:buNone/>
              <a:defRPr sz="1800"/>
            </a:lvl1pPr>
          </a:lstStyle>
          <a:p>
            <a:pPr lvl="0"/>
            <a:r>
              <a:rPr lang="en-US"/>
              <a:t>Edit Master text styles</a:t>
            </a:r>
          </a:p>
        </p:txBody>
      </p:sp>
      <p:sp>
        <p:nvSpPr>
          <p:cNvPr id="10" name="Text Placeholder 9"/>
          <p:cNvSpPr>
            <a:spLocks noGrp="1"/>
          </p:cNvSpPr>
          <p:nvPr>
            <p:ph type="body" sz="quarter" idx="12"/>
          </p:nvPr>
        </p:nvSpPr>
        <p:spPr>
          <a:xfrm>
            <a:off x="4568826" y="3203577"/>
            <a:ext cx="4117975" cy="2693739"/>
          </a:xfrm>
        </p:spPr>
        <p:txBody>
          <a:bodyPr>
            <a:normAutofit/>
          </a:bodyPr>
          <a:lstStyle>
            <a:lvl1pPr marL="0" indent="0">
              <a:buNone/>
              <a:defRPr sz="1800"/>
            </a:lvl1pPr>
          </a:lstStyle>
          <a:p>
            <a:pPr lvl="0"/>
            <a:r>
              <a:rPr lang="en-US"/>
              <a:t>Edit Master text styles</a:t>
            </a:r>
          </a:p>
        </p:txBody>
      </p:sp>
      <p:grpSp>
        <p:nvGrpSpPr>
          <p:cNvPr id="7" name="Group 6"/>
          <p:cNvGrpSpPr/>
          <p:nvPr/>
        </p:nvGrpSpPr>
        <p:grpSpPr>
          <a:xfrm>
            <a:off x="0" y="57149"/>
            <a:ext cx="9144000" cy="1743076"/>
            <a:chOff x="0" y="57149"/>
            <a:chExt cx="9144000" cy="1743076"/>
          </a:xfrm>
        </p:grpSpPr>
        <p:pic>
          <p:nvPicPr>
            <p:cNvPr id="9" name="Picture 8"/>
            <p:cNvPicPr>
              <a:picLocks noChangeAspect="1"/>
            </p:cNvPicPr>
            <p:nvPr/>
          </p:nvPicPr>
          <p:blipFill rotWithShape="1">
            <a:blip r:embed="rId2" cstate="print">
              <a:extLst>
                <a:ext uri="{28A0092B-C50C-407E-A947-70E740481C1C}">
                  <a14:useLocalDpi xmlns:a14="http://schemas.microsoft.com/office/drawing/2010/main" val="0"/>
                </a:ext>
              </a:extLst>
            </a:blip>
            <a:srcRect t="51718" b="10412"/>
            <a:stretch/>
          </p:blipFill>
          <p:spPr bwMode="auto">
            <a:xfrm>
              <a:off x="0" y="57149"/>
              <a:ext cx="3017520" cy="17430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 name="Picture 6"/>
            <p:cNvPicPr>
              <a:picLocks noChangeAspect="1"/>
            </p:cNvPicPr>
            <p:nvPr/>
          </p:nvPicPr>
          <p:blipFill rotWithShape="1">
            <a:blip r:embed="rId3" cstate="print">
              <a:extLst>
                <a:ext uri="{28A0092B-C50C-407E-A947-70E740481C1C}">
                  <a14:useLocalDpi xmlns:a14="http://schemas.microsoft.com/office/drawing/2010/main" val="0"/>
                </a:ext>
              </a:extLst>
            </a:blip>
            <a:srcRect b="14966"/>
            <a:stretch/>
          </p:blipFill>
          <p:spPr bwMode="auto">
            <a:xfrm>
              <a:off x="3060065" y="68263"/>
              <a:ext cx="3017520" cy="17319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 name="Picture 6"/>
            <p:cNvPicPr>
              <a:picLocks noChangeAspect="1"/>
            </p:cNvPicPr>
            <p:nvPr/>
          </p:nvPicPr>
          <p:blipFill rotWithShape="1">
            <a:blip r:embed="rId4" cstate="print">
              <a:extLst>
                <a:ext uri="{28A0092B-C50C-407E-A947-70E740481C1C}">
                  <a14:useLocalDpi xmlns:a14="http://schemas.microsoft.com/office/drawing/2010/main" val="0"/>
                </a:ext>
              </a:extLst>
            </a:blip>
            <a:srcRect l="5729" r="5729" b="14085"/>
            <a:stretch/>
          </p:blipFill>
          <p:spPr bwMode="auto">
            <a:xfrm>
              <a:off x="6120130" y="68262"/>
              <a:ext cx="3023870" cy="173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Tree>
    <p:extLst>
      <p:ext uri="{BB962C8B-B14F-4D97-AF65-F5344CB8AC3E}">
        <p14:creationId xmlns:p14="http://schemas.microsoft.com/office/powerpoint/2010/main" val="3459316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Bullet Text Slide">
    <p:spTree>
      <p:nvGrpSpPr>
        <p:cNvPr id="1" name=""/>
        <p:cNvGrpSpPr/>
        <p:nvPr/>
      </p:nvGrpSpPr>
      <p:grpSpPr>
        <a:xfrm>
          <a:off x="0" y="0"/>
          <a:ext cx="0" cy="0"/>
          <a:chOff x="0" y="0"/>
          <a:chExt cx="0" cy="0"/>
        </a:xfrm>
      </p:grpSpPr>
      <p:sp>
        <p:nvSpPr>
          <p:cNvPr id="2" name="Title 1"/>
          <p:cNvSpPr>
            <a:spLocks noGrp="1"/>
          </p:cNvSpPr>
          <p:nvPr>
            <p:ph type="title"/>
          </p:nvPr>
        </p:nvSpPr>
        <p:spPr>
          <a:xfrm>
            <a:off x="457200" y="328441"/>
            <a:ext cx="8229600" cy="1014513"/>
          </a:xfrm>
          <a:prstGeom prst="rect">
            <a:avLst/>
          </a:prstGeom>
        </p:spPr>
        <p:txBody>
          <a:bodyPr/>
          <a:lstStyle/>
          <a:p>
            <a:r>
              <a:rPr lang="en-US"/>
              <a:t>Click to edit Master title style</a:t>
            </a:r>
            <a:endParaRPr lang="en-US" dirty="0"/>
          </a:p>
        </p:txBody>
      </p:sp>
      <p:sp>
        <p:nvSpPr>
          <p:cNvPr id="3" name="Content Placeholder 2"/>
          <p:cNvSpPr>
            <a:spLocks noGrp="1"/>
          </p:cNvSpPr>
          <p:nvPr>
            <p:ph sz="half" idx="1"/>
          </p:nvPr>
        </p:nvSpPr>
        <p:spPr>
          <a:xfrm>
            <a:off x="457200" y="1488927"/>
            <a:ext cx="8229600" cy="4277012"/>
          </a:xfrm>
          <a:prstGeom prst="rect">
            <a:avLst/>
          </a:prstGeom>
        </p:spPr>
        <p:txBody>
          <a:bodyPr>
            <a:normAutofit/>
          </a:bodyPr>
          <a:lstStyle>
            <a:lvl1pPr>
              <a:defRPr sz="18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Edit Master text styles</a:t>
            </a:r>
          </a:p>
          <a:p>
            <a:pPr lvl="1"/>
            <a:r>
              <a:rPr lang="en-US"/>
              <a:t>Second level</a:t>
            </a:r>
          </a:p>
        </p:txBody>
      </p:sp>
      <p:sp>
        <p:nvSpPr>
          <p:cNvPr id="4" name="TextBox 3"/>
          <p:cNvSpPr txBox="1"/>
          <p:nvPr/>
        </p:nvSpPr>
        <p:spPr>
          <a:xfrm>
            <a:off x="8929688" y="1014413"/>
            <a:ext cx="914400" cy="914400"/>
          </a:xfrm>
          <a:prstGeom prst="rect">
            <a:avLst/>
          </a:prstGeom>
        </p:spPr>
        <p:txBody>
          <a:bodyPr vert="horz" wrap="none" lIns="68580" tIns="34290" rIns="68580" bIns="34290" rtlCol="0" anchor="b">
            <a:normAutofit/>
          </a:bodyPr>
          <a:lstStyle/>
          <a:p>
            <a:endParaRPr lang="en-US" sz="1350" dirty="0"/>
          </a:p>
        </p:txBody>
      </p:sp>
    </p:spTree>
    <p:extLst>
      <p:ext uri="{BB962C8B-B14F-4D97-AF65-F5344CB8AC3E}">
        <p14:creationId xmlns:p14="http://schemas.microsoft.com/office/powerpoint/2010/main" val="291985560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Divider Slide">
    <p:spTree>
      <p:nvGrpSpPr>
        <p:cNvPr id="1" name=""/>
        <p:cNvGrpSpPr/>
        <p:nvPr/>
      </p:nvGrpSpPr>
      <p:grpSpPr>
        <a:xfrm>
          <a:off x="0" y="0"/>
          <a:ext cx="0" cy="0"/>
          <a:chOff x="0" y="0"/>
          <a:chExt cx="0" cy="0"/>
        </a:xfrm>
      </p:grpSpPr>
      <p:sp>
        <p:nvSpPr>
          <p:cNvPr id="3" name="Rectangle 2"/>
          <p:cNvSpPr/>
          <p:nvPr/>
        </p:nvSpPr>
        <p:spPr>
          <a:xfrm>
            <a:off x="0" y="1298"/>
            <a:ext cx="9144000" cy="6056602"/>
          </a:xfrm>
          <a:prstGeom prst="rect">
            <a:avLst/>
          </a:prstGeom>
          <a:solidFill>
            <a:srgbClr val="101576"/>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 name="Title 1"/>
          <p:cNvSpPr>
            <a:spLocks noGrp="1"/>
          </p:cNvSpPr>
          <p:nvPr>
            <p:ph type="title"/>
          </p:nvPr>
        </p:nvSpPr>
        <p:spPr>
          <a:xfrm>
            <a:off x="457200" y="2922406"/>
            <a:ext cx="7403976" cy="1675748"/>
          </a:xfrm>
        </p:spPr>
        <p:txBody>
          <a:bodyPr>
            <a:noAutofit/>
          </a:bodyPr>
          <a:lstStyle>
            <a:lvl1pPr>
              <a:lnSpc>
                <a:spcPts val="4500"/>
              </a:lnSpc>
              <a:defRPr sz="4500">
                <a:solidFill>
                  <a:srgbClr val="FFFFFF"/>
                </a:solidFill>
              </a:defRPr>
            </a:lvl1pPr>
          </a:lstStyle>
          <a:p>
            <a:r>
              <a:rPr lang="en-US"/>
              <a:t>Click to edit Master title style</a:t>
            </a:r>
            <a:endParaRPr lang="en-US" dirty="0"/>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847314" y="1298"/>
            <a:ext cx="1168100" cy="1726192"/>
          </a:xfrm>
          <a:prstGeom prst="rect">
            <a:avLst/>
          </a:prstGeom>
        </p:spPr>
      </p:pic>
      <p:sp>
        <p:nvSpPr>
          <p:cNvPr id="4" name="TextBox 3"/>
          <p:cNvSpPr txBox="1"/>
          <p:nvPr/>
        </p:nvSpPr>
        <p:spPr>
          <a:xfrm>
            <a:off x="440871" y="6057900"/>
            <a:ext cx="914400" cy="914400"/>
          </a:xfrm>
          <a:prstGeom prst="rect">
            <a:avLst/>
          </a:prstGeom>
        </p:spPr>
        <p:txBody>
          <a:bodyPr vert="horz" wrap="none" lIns="68580" tIns="34290" rIns="68580" bIns="34290" rtlCol="0" anchor="b">
            <a:normAutofit/>
          </a:bodyPr>
          <a:lstStyle/>
          <a:p>
            <a:endParaRPr lang="en-US" dirty="0"/>
          </a:p>
        </p:txBody>
      </p:sp>
    </p:spTree>
    <p:extLst>
      <p:ext uri="{BB962C8B-B14F-4D97-AF65-F5344CB8AC3E}">
        <p14:creationId xmlns:p14="http://schemas.microsoft.com/office/powerpoint/2010/main" val="198853233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Quote Statement Slide">
    <p:spTree>
      <p:nvGrpSpPr>
        <p:cNvPr id="1" name=""/>
        <p:cNvGrpSpPr/>
        <p:nvPr/>
      </p:nvGrpSpPr>
      <p:grpSpPr>
        <a:xfrm>
          <a:off x="0" y="0"/>
          <a:ext cx="0" cy="0"/>
          <a:chOff x="0" y="0"/>
          <a:chExt cx="0" cy="0"/>
        </a:xfrm>
      </p:grpSpPr>
      <p:sp>
        <p:nvSpPr>
          <p:cNvPr id="3" name="Rectangle 2"/>
          <p:cNvSpPr/>
          <p:nvPr/>
        </p:nvSpPr>
        <p:spPr>
          <a:xfrm>
            <a:off x="0" y="0"/>
            <a:ext cx="9144000" cy="6008914"/>
          </a:xfrm>
          <a:prstGeom prst="rect">
            <a:avLst/>
          </a:prstGeom>
          <a:solidFill>
            <a:srgbClr val="0077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 name="Title 1"/>
          <p:cNvSpPr>
            <a:spLocks noGrp="1"/>
          </p:cNvSpPr>
          <p:nvPr>
            <p:ph type="title"/>
          </p:nvPr>
        </p:nvSpPr>
        <p:spPr>
          <a:xfrm>
            <a:off x="722313" y="1051007"/>
            <a:ext cx="7772400" cy="4138338"/>
          </a:xfrm>
          <a:prstGeom prst="rect">
            <a:avLst/>
          </a:prstGeom>
        </p:spPr>
        <p:txBody>
          <a:bodyPr anchor="t">
            <a:noAutofit/>
          </a:bodyPr>
          <a:lstStyle>
            <a:lvl1pPr algn="l">
              <a:defRPr sz="3300" b="0" cap="none">
                <a:solidFill>
                  <a:srgbClr val="FFFFFF"/>
                </a:solidFill>
              </a:defRPr>
            </a:lvl1pPr>
          </a:lstStyle>
          <a:p>
            <a:r>
              <a:rPr lang="en-US"/>
              <a:t>Click to edit Master title style</a:t>
            </a:r>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847314" y="1298"/>
            <a:ext cx="1168100" cy="1726192"/>
          </a:xfrm>
          <a:prstGeom prst="rect">
            <a:avLst/>
          </a:prstGeom>
        </p:spPr>
      </p:pic>
    </p:spTree>
    <p:extLst>
      <p:ext uri="{BB962C8B-B14F-4D97-AF65-F5344CB8AC3E}">
        <p14:creationId xmlns:p14="http://schemas.microsoft.com/office/powerpoint/2010/main" val="418755337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Kunkle Statement Slide">
    <p:spTree>
      <p:nvGrpSpPr>
        <p:cNvPr id="1" name=""/>
        <p:cNvGrpSpPr/>
        <p:nvPr/>
      </p:nvGrpSpPr>
      <p:grpSpPr>
        <a:xfrm>
          <a:off x="0" y="0"/>
          <a:ext cx="0" cy="0"/>
          <a:chOff x="0" y="0"/>
          <a:chExt cx="0" cy="0"/>
        </a:xfrm>
      </p:grpSpPr>
      <p:pic>
        <p:nvPicPr>
          <p:cNvPr id="3" name="Picture 15" descr="10574163466_67141bfa34_k.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16329"/>
            <a:ext cx="9144000" cy="61039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 name="Rectangle 3"/>
          <p:cNvSpPr/>
          <p:nvPr/>
        </p:nvSpPr>
        <p:spPr>
          <a:xfrm>
            <a:off x="465139" y="533400"/>
            <a:ext cx="3827462" cy="39116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 name="Title 1"/>
          <p:cNvSpPr>
            <a:spLocks noGrp="1"/>
          </p:cNvSpPr>
          <p:nvPr>
            <p:ph type="title"/>
          </p:nvPr>
        </p:nvSpPr>
        <p:spPr>
          <a:xfrm>
            <a:off x="664222" y="810151"/>
            <a:ext cx="3379503" cy="2131208"/>
          </a:xfrm>
        </p:spPr>
        <p:txBody>
          <a:bodyPr anchor="t">
            <a:normAutofit/>
          </a:bodyPr>
          <a:lstStyle>
            <a:lvl1pPr>
              <a:lnSpc>
                <a:spcPts val="2220"/>
              </a:lnSpc>
              <a:defRPr sz="2100"/>
            </a:lvl1pPr>
          </a:lstStyle>
          <a:p>
            <a:r>
              <a:rPr lang="en-US"/>
              <a:t>Click to edit Master title style</a:t>
            </a:r>
            <a:endParaRPr lang="en-US" dirty="0"/>
          </a:p>
        </p:txBody>
      </p:sp>
      <p:pic>
        <p:nvPicPr>
          <p:cNvPr id="6" name="Picture 5" descr="../../../../Volumes/doecr/Creative%20Services/DEPT-SEDTAPP/SEDTAPP%20icon/SEDTAPP"/>
          <p:cNvPicPr>
            <a:picLocks noChangeAspect="1"/>
          </p:cNvPicPr>
          <p:nvPr/>
        </p:nvPicPr>
        <p:blipFill rotWithShape="1">
          <a:blip r:embed="rId3">
            <a:extLst>
              <a:ext uri="{BEBA8EAE-BF5A-486C-A8C5-ECC9F3942E4B}">
                <a14:imgProps xmlns:a14="http://schemas.microsoft.com/office/drawing/2010/main">
                  <a14:imgLayer r:embed="rId4">
                    <a14:imgEffect>
                      <a14:colorTemperature colorTemp="4700"/>
                    </a14:imgEffect>
                  </a14:imgLayer>
                </a14:imgProps>
              </a:ext>
              <a:ext uri="{28A0092B-C50C-407E-A947-70E740481C1C}">
                <a14:useLocalDpi xmlns:a14="http://schemas.microsoft.com/office/drawing/2010/main" val="0"/>
              </a:ext>
            </a:extLst>
          </a:blip>
          <a:srcRect t="89864"/>
          <a:stretch/>
        </p:blipFill>
        <p:spPr bwMode="auto">
          <a:xfrm>
            <a:off x="0" y="5996577"/>
            <a:ext cx="9144000" cy="123690"/>
          </a:xfrm>
          <a:prstGeom prst="rect">
            <a:avLst/>
          </a:prstGeom>
          <a:noFill/>
          <a:ln>
            <a:noFill/>
          </a:ln>
        </p:spPr>
      </p:pic>
    </p:spTree>
    <p:extLst>
      <p:ext uri="{BB962C8B-B14F-4D97-AF65-F5344CB8AC3E}">
        <p14:creationId xmlns:p14="http://schemas.microsoft.com/office/powerpoint/2010/main" val="375263759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Engineering Undergraduate Commencement">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2" cstate="print">
            <a:extLst>
              <a:ext uri="{28A0092B-C50C-407E-A947-70E740481C1C}">
                <a14:useLocalDpi xmlns:a14="http://schemas.microsoft.com/office/drawing/2010/main" val="0"/>
              </a:ext>
            </a:extLst>
          </a:blip>
          <a:srcRect r="7914"/>
          <a:stretch/>
        </p:blipFill>
        <p:spPr>
          <a:xfrm>
            <a:off x="0" y="-450909"/>
            <a:ext cx="9144000" cy="6619874"/>
          </a:xfrm>
          <a:prstGeom prst="rect">
            <a:avLst/>
          </a:prstGeom>
        </p:spPr>
      </p:pic>
      <p:sp>
        <p:nvSpPr>
          <p:cNvPr id="4" name="Rectangle 3"/>
          <p:cNvSpPr/>
          <p:nvPr/>
        </p:nvSpPr>
        <p:spPr>
          <a:xfrm>
            <a:off x="914400" y="2665471"/>
            <a:ext cx="7037388" cy="264795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 name="Title 1"/>
          <p:cNvSpPr>
            <a:spLocks noGrp="1"/>
          </p:cNvSpPr>
          <p:nvPr>
            <p:ph type="title"/>
          </p:nvPr>
        </p:nvSpPr>
        <p:spPr>
          <a:xfrm>
            <a:off x="914400" y="2739938"/>
            <a:ext cx="7037388" cy="2573483"/>
          </a:xfrm>
        </p:spPr>
        <p:txBody>
          <a:bodyPr anchor="t">
            <a:normAutofit/>
          </a:bodyPr>
          <a:lstStyle>
            <a:lvl1pPr>
              <a:lnSpc>
                <a:spcPts val="2295"/>
              </a:lnSpc>
              <a:defRPr sz="2100"/>
            </a:lvl1pPr>
          </a:lstStyle>
          <a:p>
            <a:r>
              <a:rPr lang="en-US"/>
              <a:t>Click to edit Master title style</a:t>
            </a:r>
            <a:endParaRPr lang="en-US" dirty="0"/>
          </a:p>
        </p:txBody>
      </p:sp>
      <p:pic>
        <p:nvPicPr>
          <p:cNvPr id="7" name="Picture 6" descr="../../../../Volumes/doecr/Creative%20Services/DEPT-SEDTAPP/SEDTAPP%20icon/SEDTAPP"/>
          <p:cNvPicPr>
            <a:picLocks noChangeAspect="1"/>
          </p:cNvPicPr>
          <p:nvPr/>
        </p:nvPicPr>
        <p:blipFill rotWithShape="1">
          <a:blip r:embed="rId3">
            <a:extLst>
              <a:ext uri="{BEBA8EAE-BF5A-486C-A8C5-ECC9F3942E4B}">
                <a14:imgProps xmlns:a14="http://schemas.microsoft.com/office/drawing/2010/main">
                  <a14:imgLayer r:embed="rId4">
                    <a14:imgEffect>
                      <a14:colorTemperature colorTemp="4700"/>
                    </a14:imgEffect>
                  </a14:imgLayer>
                </a14:imgProps>
              </a:ext>
              <a:ext uri="{28A0092B-C50C-407E-A947-70E740481C1C}">
                <a14:useLocalDpi xmlns:a14="http://schemas.microsoft.com/office/drawing/2010/main" val="0"/>
              </a:ext>
            </a:extLst>
          </a:blip>
          <a:srcRect t="89864"/>
          <a:stretch/>
        </p:blipFill>
        <p:spPr bwMode="auto">
          <a:xfrm>
            <a:off x="0" y="6045275"/>
            <a:ext cx="9144000" cy="123690"/>
          </a:xfrm>
          <a:prstGeom prst="rect">
            <a:avLst/>
          </a:prstGeom>
          <a:noFill/>
          <a:ln>
            <a:noFill/>
          </a:ln>
        </p:spPr>
      </p:pic>
    </p:spTree>
    <p:extLst>
      <p:ext uri="{BB962C8B-B14F-4D97-AF65-F5344CB8AC3E}">
        <p14:creationId xmlns:p14="http://schemas.microsoft.com/office/powerpoint/2010/main" val="191401798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417742"/>
            <a:ext cx="8229600" cy="1143000"/>
          </a:xfrm>
          <a:prstGeom prst="rect">
            <a:avLst/>
          </a:prstGeom>
        </p:spPr>
        <p:txBody>
          <a:bodyPr/>
          <a:lstStyle/>
          <a:p>
            <a:r>
              <a:rPr lang="en-US"/>
              <a:t>Click to edit Master title style</a:t>
            </a:r>
            <a:endParaRPr lang="en-US" dirty="0"/>
          </a:p>
        </p:txBody>
      </p:sp>
    </p:spTree>
    <p:extLst>
      <p:ext uri="{BB962C8B-B14F-4D97-AF65-F5344CB8AC3E}">
        <p14:creationId xmlns:p14="http://schemas.microsoft.com/office/powerpoint/2010/main" val="93340090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1500" b="1"/>
            </a:lvl1pPr>
          </a:lstStyle>
          <a:p>
            <a:r>
              <a:rPr lang="en-US"/>
              <a:t>Click to edit Master title style</a:t>
            </a:r>
          </a:p>
        </p:txBody>
      </p:sp>
      <p:sp>
        <p:nvSpPr>
          <p:cNvPr id="3" name="Picture Placeholder 2"/>
          <p:cNvSpPr>
            <a:spLocks noGrp="1"/>
          </p:cNvSpPr>
          <p:nvPr>
            <p:ph type="pic" idx="1"/>
          </p:nvPr>
        </p:nvSpPr>
        <p:spPr>
          <a:xfrm>
            <a:off x="1792288" y="751317"/>
            <a:ext cx="5486400" cy="3976258"/>
          </a:xfrm>
          <a:prstGeom prst="rect">
            <a:avLst/>
          </a:prstGeom>
        </p:spPr>
        <p:txBody>
          <a:bodyPr rtlCol="0">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Edit Master text styles</a:t>
            </a:r>
          </a:p>
        </p:txBody>
      </p:sp>
    </p:spTree>
    <p:extLst>
      <p:ext uri="{BB962C8B-B14F-4D97-AF65-F5344CB8AC3E}">
        <p14:creationId xmlns:p14="http://schemas.microsoft.com/office/powerpoint/2010/main" val="231313606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21360595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5"/>
          <p:cNvSpPr>
            <a:spLocks noGrp="1"/>
          </p:cNvSpPr>
          <p:nvPr>
            <p:ph type="sldNum" sz="quarter" idx="4"/>
          </p:nvPr>
        </p:nvSpPr>
        <p:spPr>
          <a:xfrm>
            <a:off x="24179" y="6430050"/>
            <a:ext cx="342900" cy="365125"/>
          </a:xfrm>
          <a:prstGeom prst="rect">
            <a:avLst/>
          </a:prstGeom>
        </p:spPr>
        <p:txBody>
          <a:bodyPr/>
          <a:lstStyle>
            <a:lvl1pPr algn="ctr">
              <a:defRPr/>
            </a:lvl1pPr>
          </a:lstStyle>
          <a:p>
            <a:fld id="{51D010E2-1E37-45CE-B534-B3E131735F20}" type="slidenum">
              <a:rPr lang="en-US" smtClean="0"/>
              <a:t>‹#›</a:t>
            </a:fld>
            <a:endParaRPr lang="en-US"/>
          </a:p>
        </p:txBody>
      </p:sp>
    </p:spTree>
    <p:extLst>
      <p:ext uri="{BB962C8B-B14F-4D97-AF65-F5344CB8AC3E}">
        <p14:creationId xmlns:p14="http://schemas.microsoft.com/office/powerpoint/2010/main" val="322575603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5" name="Rectangle 4"/>
          <p:cNvSpPr/>
          <p:nvPr/>
        </p:nvSpPr>
        <p:spPr>
          <a:xfrm>
            <a:off x="0" y="0"/>
            <a:ext cx="9144000" cy="6129338"/>
          </a:xfrm>
          <a:prstGeom prst="rect">
            <a:avLst/>
          </a:prstGeom>
          <a:solidFill>
            <a:srgbClr val="0F1526"/>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4" name="Rectangle 3"/>
          <p:cNvSpPr/>
          <p:nvPr/>
        </p:nvSpPr>
        <p:spPr>
          <a:xfrm>
            <a:off x="0" y="6108700"/>
            <a:ext cx="9144000" cy="749300"/>
          </a:xfrm>
          <a:prstGeom prst="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1" name="Title Placeholder 1"/>
          <p:cNvSpPr>
            <a:spLocks noGrp="1"/>
          </p:cNvSpPr>
          <p:nvPr>
            <p:ph type="title"/>
          </p:nvPr>
        </p:nvSpPr>
        <p:spPr>
          <a:xfrm>
            <a:off x="704477" y="1950247"/>
            <a:ext cx="7053981" cy="1941442"/>
          </a:xfrm>
          <a:prstGeom prst="rect">
            <a:avLst/>
          </a:prstGeom>
        </p:spPr>
        <p:txBody>
          <a:bodyPr rtlCol="0" anchor="b">
            <a:normAutofit/>
          </a:bodyPr>
          <a:lstStyle>
            <a:lvl1pPr>
              <a:lnSpc>
                <a:spcPts val="6000"/>
              </a:lnSpc>
              <a:defRPr sz="5400">
                <a:solidFill>
                  <a:srgbClr val="0077D4"/>
                </a:solidFill>
                <a:latin typeface="Cambria"/>
                <a:cs typeface="Cambria"/>
              </a:defRPr>
            </a:lvl1pPr>
          </a:lstStyle>
          <a:p>
            <a:r>
              <a:rPr lang="en-US"/>
              <a:t>Click to edit Master title style</a:t>
            </a:r>
            <a:endParaRPr lang="en-US" dirty="0"/>
          </a:p>
        </p:txBody>
      </p:sp>
      <p:sp>
        <p:nvSpPr>
          <p:cNvPr id="3" name="Text Placeholder 2"/>
          <p:cNvSpPr>
            <a:spLocks noGrp="1"/>
          </p:cNvSpPr>
          <p:nvPr>
            <p:ph type="body" sz="quarter" idx="10"/>
          </p:nvPr>
        </p:nvSpPr>
        <p:spPr>
          <a:xfrm>
            <a:off x="704477" y="3991883"/>
            <a:ext cx="7053262" cy="758825"/>
          </a:xfrm>
        </p:spPr>
        <p:txBody>
          <a:bodyPr>
            <a:normAutofit/>
          </a:bodyPr>
          <a:lstStyle>
            <a:lvl1pPr marL="0" indent="0">
              <a:buNone/>
              <a:defRPr sz="2600" i="1">
                <a:solidFill>
                  <a:srgbClr val="FFFFFF"/>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t>Edit Master text styles</a:t>
            </a:r>
          </a:p>
        </p:txBody>
      </p:sp>
      <p:pic>
        <p:nvPicPr>
          <p:cNvPr id="7" name="Picture 6" descr="sedtapp-duo.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712676" y="6274948"/>
            <a:ext cx="5147393" cy="429768"/>
          </a:xfrm>
          <a:prstGeom prst="rect">
            <a:avLst/>
          </a:prstGeom>
        </p:spPr>
      </p:pic>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47313" y="1298"/>
            <a:ext cx="1168100" cy="1726192"/>
          </a:xfrm>
          <a:prstGeom prst="rect">
            <a:avLst/>
          </a:prstGeom>
        </p:spPr>
      </p:pic>
      <p:pic>
        <p:nvPicPr>
          <p:cNvPr id="10" name="Picture 9" descr="../../../../Volumes/doecr/Creative%20Services/DEPT-SEDTAPP/SEDTAPP%20icon/SEDTAPP"/>
          <p:cNvPicPr>
            <a:picLocks noChangeAspect="1"/>
          </p:cNvPicPr>
          <p:nvPr/>
        </p:nvPicPr>
        <p:blipFill rotWithShape="1">
          <a:blip r:embed="rId4">
            <a:extLst>
              <a:ext uri="{BEBA8EAE-BF5A-486C-A8C5-ECC9F3942E4B}">
                <a14:imgProps xmlns:a14="http://schemas.microsoft.com/office/drawing/2010/main">
                  <a14:imgLayer r:embed="rId5">
                    <a14:imgEffect>
                      <a14:colorTemperature colorTemp="4700"/>
                    </a14:imgEffect>
                  </a14:imgLayer>
                </a14:imgProps>
              </a:ext>
              <a:ext uri="{28A0092B-C50C-407E-A947-70E740481C1C}">
                <a14:useLocalDpi xmlns:a14="http://schemas.microsoft.com/office/drawing/2010/main" val="0"/>
              </a:ext>
            </a:extLst>
          </a:blip>
          <a:srcRect t="89864"/>
          <a:stretch/>
        </p:blipFill>
        <p:spPr bwMode="auto">
          <a:xfrm>
            <a:off x="0" y="5993900"/>
            <a:ext cx="9144000" cy="123690"/>
          </a:xfrm>
          <a:prstGeom prst="rect">
            <a:avLst/>
          </a:prstGeom>
          <a:noFill/>
          <a:ln>
            <a:noFill/>
          </a:ln>
        </p:spPr>
      </p:pic>
      <p:pic>
        <p:nvPicPr>
          <p:cNvPr id="6" name="Picture 5">
            <a:extLst>
              <a:ext uri="{FF2B5EF4-FFF2-40B4-BE49-F238E27FC236}">
                <a16:creationId xmlns:a16="http://schemas.microsoft.com/office/drawing/2014/main" id="{8DA2E859-F0B9-AD48-9C4B-C645ADAE335A}"/>
              </a:ext>
            </a:extLst>
          </p:cNvPr>
          <p:cNvPicPr>
            <a:picLocks noChangeAspect="1"/>
          </p:cNvPicPr>
          <p:nvPr/>
        </p:nvPicPr>
        <p:blipFill>
          <a:blip r:embed="rId6"/>
          <a:stretch>
            <a:fillRect/>
          </a:stretch>
        </p:blipFill>
        <p:spPr>
          <a:xfrm>
            <a:off x="7847313" y="203"/>
            <a:ext cx="1168100" cy="1728381"/>
          </a:xfrm>
          <a:prstGeom prst="rect">
            <a:avLst/>
          </a:prstGeom>
        </p:spPr>
      </p:pic>
    </p:spTree>
    <p:extLst>
      <p:ext uri="{BB962C8B-B14F-4D97-AF65-F5344CB8AC3E}">
        <p14:creationId xmlns:p14="http://schemas.microsoft.com/office/powerpoint/2010/main" val="268077084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Bullet Text Slide">
    <p:spTree>
      <p:nvGrpSpPr>
        <p:cNvPr id="1" name=""/>
        <p:cNvGrpSpPr/>
        <p:nvPr/>
      </p:nvGrpSpPr>
      <p:grpSpPr>
        <a:xfrm>
          <a:off x="0" y="0"/>
          <a:ext cx="0" cy="0"/>
          <a:chOff x="0" y="0"/>
          <a:chExt cx="0" cy="0"/>
        </a:xfrm>
      </p:grpSpPr>
      <p:sp>
        <p:nvSpPr>
          <p:cNvPr id="2" name="Title 1"/>
          <p:cNvSpPr>
            <a:spLocks noGrp="1"/>
          </p:cNvSpPr>
          <p:nvPr>
            <p:ph type="title"/>
          </p:nvPr>
        </p:nvSpPr>
        <p:spPr>
          <a:xfrm>
            <a:off x="457200" y="328439"/>
            <a:ext cx="8229600" cy="1014513"/>
          </a:xfrm>
          <a:prstGeom prst="rect">
            <a:avLst/>
          </a:prstGeom>
        </p:spPr>
        <p:txBody>
          <a:bodyPr/>
          <a:lstStyle/>
          <a:p>
            <a:r>
              <a:rPr lang="en-US"/>
              <a:t>Click to edit Master title style</a:t>
            </a:r>
            <a:endParaRPr lang="en-US" dirty="0"/>
          </a:p>
        </p:txBody>
      </p:sp>
      <p:sp>
        <p:nvSpPr>
          <p:cNvPr id="3" name="Content Placeholder 2"/>
          <p:cNvSpPr>
            <a:spLocks noGrp="1"/>
          </p:cNvSpPr>
          <p:nvPr>
            <p:ph sz="half" idx="1"/>
          </p:nvPr>
        </p:nvSpPr>
        <p:spPr>
          <a:xfrm>
            <a:off x="457200" y="1488927"/>
            <a:ext cx="8229600" cy="4277012"/>
          </a:xfrm>
          <a:prstGeom prst="rect">
            <a:avLst/>
          </a:prstGeom>
        </p:spPr>
        <p:txBody>
          <a:bodyPr>
            <a:normAutofit/>
          </a:bodyPr>
          <a:lstStyle>
            <a:lvl1pPr>
              <a:defRPr sz="24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p:txBody>
      </p:sp>
      <p:sp>
        <p:nvSpPr>
          <p:cNvPr id="4" name="TextBox 3"/>
          <p:cNvSpPr txBox="1"/>
          <p:nvPr/>
        </p:nvSpPr>
        <p:spPr>
          <a:xfrm>
            <a:off x="8929688" y="1014413"/>
            <a:ext cx="914400" cy="914400"/>
          </a:xfrm>
          <a:prstGeom prst="rect">
            <a:avLst/>
          </a:prstGeom>
        </p:spPr>
        <p:txBody>
          <a:bodyPr vert="horz" wrap="none" lIns="91440" tIns="45720" rIns="91440" bIns="45720" rtlCol="0" anchor="b">
            <a:normAutofit/>
          </a:bodyPr>
          <a:lstStyle/>
          <a:p>
            <a:endParaRPr lang="en-US" dirty="0"/>
          </a:p>
        </p:txBody>
      </p:sp>
    </p:spTree>
    <p:extLst>
      <p:ext uri="{BB962C8B-B14F-4D97-AF65-F5344CB8AC3E}">
        <p14:creationId xmlns:p14="http://schemas.microsoft.com/office/powerpoint/2010/main" val="33390949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Non-bullet Text Slide">
    <p:spTree>
      <p:nvGrpSpPr>
        <p:cNvPr id="1" name=""/>
        <p:cNvGrpSpPr/>
        <p:nvPr/>
      </p:nvGrpSpPr>
      <p:grpSpPr>
        <a:xfrm>
          <a:off x="0" y="0"/>
          <a:ext cx="0" cy="0"/>
          <a:chOff x="0" y="0"/>
          <a:chExt cx="0" cy="0"/>
        </a:xfrm>
      </p:grpSpPr>
      <p:sp>
        <p:nvSpPr>
          <p:cNvPr id="2" name="Title 1"/>
          <p:cNvSpPr>
            <a:spLocks noGrp="1"/>
          </p:cNvSpPr>
          <p:nvPr>
            <p:ph type="title"/>
          </p:nvPr>
        </p:nvSpPr>
        <p:spPr>
          <a:xfrm>
            <a:off x="457200" y="321703"/>
            <a:ext cx="8229600" cy="1028588"/>
          </a:xfrm>
          <a:prstGeom prst="rect">
            <a:avLst/>
          </a:prstGeom>
        </p:spPr>
        <p:txBody>
          <a:bodyPr/>
          <a:lstStyle>
            <a:lvl1pPr>
              <a:defRPr/>
            </a:lvl1pPr>
          </a:lstStyle>
          <a:p>
            <a:r>
              <a:rPr lang="en-US"/>
              <a:t>Click to edit Master title style</a:t>
            </a:r>
          </a:p>
        </p:txBody>
      </p:sp>
      <p:sp>
        <p:nvSpPr>
          <p:cNvPr id="4" name="Content Placeholder 3"/>
          <p:cNvSpPr>
            <a:spLocks noGrp="1"/>
          </p:cNvSpPr>
          <p:nvPr>
            <p:ph sz="half" idx="2"/>
          </p:nvPr>
        </p:nvSpPr>
        <p:spPr>
          <a:xfrm>
            <a:off x="457200" y="1488927"/>
            <a:ext cx="8229600" cy="4444883"/>
          </a:xfrm>
          <a:prstGeom prst="rect">
            <a:avLst/>
          </a:prstGeom>
        </p:spPr>
        <p:txBody>
          <a:bodyPr>
            <a:normAutofit/>
          </a:bodyPr>
          <a:lstStyle>
            <a:lvl1pPr marL="0" indent="0">
              <a:buNone/>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p:txBody>
      </p:sp>
    </p:spTree>
    <p:extLst>
      <p:ext uri="{BB962C8B-B14F-4D97-AF65-F5344CB8AC3E}">
        <p14:creationId xmlns:p14="http://schemas.microsoft.com/office/powerpoint/2010/main" val="295640429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Non-bullet Text Slide">
    <p:spTree>
      <p:nvGrpSpPr>
        <p:cNvPr id="1" name=""/>
        <p:cNvGrpSpPr/>
        <p:nvPr/>
      </p:nvGrpSpPr>
      <p:grpSpPr>
        <a:xfrm>
          <a:off x="0" y="0"/>
          <a:ext cx="0" cy="0"/>
          <a:chOff x="0" y="0"/>
          <a:chExt cx="0" cy="0"/>
        </a:xfrm>
      </p:grpSpPr>
      <p:sp>
        <p:nvSpPr>
          <p:cNvPr id="2" name="Title 1"/>
          <p:cNvSpPr>
            <a:spLocks noGrp="1"/>
          </p:cNvSpPr>
          <p:nvPr>
            <p:ph type="title"/>
          </p:nvPr>
        </p:nvSpPr>
        <p:spPr>
          <a:xfrm>
            <a:off x="457200" y="321703"/>
            <a:ext cx="8229600" cy="1028588"/>
          </a:xfrm>
          <a:prstGeom prst="rect">
            <a:avLst/>
          </a:prstGeom>
        </p:spPr>
        <p:txBody>
          <a:bodyPr/>
          <a:lstStyle>
            <a:lvl1pPr>
              <a:defRPr/>
            </a:lvl1pPr>
          </a:lstStyle>
          <a:p>
            <a:r>
              <a:rPr lang="en-US"/>
              <a:t>Click to edit Master title style</a:t>
            </a:r>
          </a:p>
        </p:txBody>
      </p:sp>
      <p:sp>
        <p:nvSpPr>
          <p:cNvPr id="4" name="Content Placeholder 3"/>
          <p:cNvSpPr>
            <a:spLocks noGrp="1"/>
          </p:cNvSpPr>
          <p:nvPr>
            <p:ph sz="half" idx="2"/>
          </p:nvPr>
        </p:nvSpPr>
        <p:spPr>
          <a:xfrm>
            <a:off x="457200" y="1488925"/>
            <a:ext cx="8229600" cy="4444883"/>
          </a:xfrm>
          <a:prstGeom prst="rect">
            <a:avLst/>
          </a:prstGeom>
        </p:spPr>
        <p:txBody>
          <a:bodyPr>
            <a:normAutofit/>
          </a:bodyPr>
          <a:lstStyle>
            <a:lvl1pPr marL="0" indent="0">
              <a:buNone/>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p:txBody>
      </p:sp>
    </p:spTree>
    <p:extLst>
      <p:ext uri="{BB962C8B-B14F-4D97-AF65-F5344CB8AC3E}">
        <p14:creationId xmlns:p14="http://schemas.microsoft.com/office/powerpoint/2010/main" val="281519968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 preserve="1">
  <p:cSld name="Photo Header Text Slide">
    <p:spTree>
      <p:nvGrpSpPr>
        <p:cNvPr id="1" name=""/>
        <p:cNvGrpSpPr/>
        <p:nvPr/>
      </p:nvGrpSpPr>
      <p:grpSpPr>
        <a:xfrm>
          <a:off x="0" y="0"/>
          <a:ext cx="0" cy="0"/>
          <a:chOff x="0" y="0"/>
          <a:chExt cx="0" cy="0"/>
        </a:xfrm>
      </p:grpSpPr>
      <p:sp>
        <p:nvSpPr>
          <p:cNvPr id="4" name="Rectangle 3"/>
          <p:cNvSpPr/>
          <p:nvPr/>
        </p:nvSpPr>
        <p:spPr>
          <a:xfrm>
            <a:off x="0" y="0"/>
            <a:ext cx="9144000" cy="1887538"/>
          </a:xfrm>
          <a:prstGeom prst="rect">
            <a:avLst/>
          </a:prstGeom>
          <a:solidFill>
            <a:srgbClr val="101576"/>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5" name="TextBox 4"/>
          <p:cNvSpPr txBox="1"/>
          <p:nvPr/>
        </p:nvSpPr>
        <p:spPr>
          <a:xfrm>
            <a:off x="393700" y="752475"/>
            <a:ext cx="1862138" cy="312738"/>
          </a:xfrm>
          <a:prstGeom prst="rect">
            <a:avLst/>
          </a:prstGeom>
        </p:spPr>
        <p:txBody>
          <a:bodyPr anchor="b">
            <a:normAutofit fontScale="92500" lnSpcReduction="20000"/>
          </a:bodyPr>
          <a:lstStyle/>
          <a:p>
            <a:pPr fontAlgn="auto">
              <a:spcBef>
                <a:spcPts val="0"/>
              </a:spcBef>
              <a:spcAft>
                <a:spcPts val="0"/>
              </a:spcAft>
              <a:defRPr/>
            </a:pPr>
            <a:r>
              <a:rPr lang="en-US" dirty="0">
                <a:solidFill>
                  <a:srgbClr val="FFFFFF"/>
                </a:solidFill>
                <a:latin typeface="+mn-lt"/>
                <a:ea typeface="+mn-ea"/>
                <a:cs typeface="+mn-cs"/>
              </a:rPr>
              <a:t>Add photos</a:t>
            </a:r>
          </a:p>
        </p:txBody>
      </p:sp>
      <p:sp>
        <p:nvSpPr>
          <p:cNvPr id="2" name="Title 1"/>
          <p:cNvSpPr>
            <a:spLocks noGrp="1"/>
          </p:cNvSpPr>
          <p:nvPr>
            <p:ph type="title"/>
          </p:nvPr>
        </p:nvSpPr>
        <p:spPr>
          <a:xfrm>
            <a:off x="457200" y="2081882"/>
            <a:ext cx="8229600" cy="947270"/>
          </a:xfrm>
          <a:prstGeom prst="rect">
            <a:avLst/>
          </a:prstGeom>
        </p:spPr>
        <p:txBody>
          <a:bodyPr/>
          <a:lstStyle/>
          <a:p>
            <a:r>
              <a:rPr lang="en-US"/>
              <a:t>Click to edit Master title style</a:t>
            </a:r>
            <a:endParaRPr lang="en-US" dirty="0"/>
          </a:p>
        </p:txBody>
      </p:sp>
      <p:sp>
        <p:nvSpPr>
          <p:cNvPr id="3" name="Content Placeholder 2"/>
          <p:cNvSpPr>
            <a:spLocks noGrp="1"/>
          </p:cNvSpPr>
          <p:nvPr>
            <p:ph idx="1"/>
          </p:nvPr>
        </p:nvSpPr>
        <p:spPr>
          <a:xfrm>
            <a:off x="457200" y="3196811"/>
            <a:ext cx="8229600" cy="2759416"/>
          </a:xfrm>
          <a:prstGeom prst="rect">
            <a:avLst/>
          </a:prstGeom>
        </p:spPr>
        <p:txBody>
          <a:bodyPr>
            <a:normAutofit/>
          </a:bodyPr>
          <a:lstStyle>
            <a:lvl1pPr>
              <a:defRPr sz="2400"/>
            </a:lvl1pPr>
            <a:lvl2pPr>
              <a:defRPr sz="2400"/>
            </a:lvl2pPr>
            <a:lvl3pPr>
              <a:defRPr sz="2400"/>
            </a:lvl3pPr>
            <a:lvl4pPr>
              <a:defRPr sz="2400"/>
            </a:lvl4pPr>
            <a:lvl5pPr>
              <a:defRPr sz="2400"/>
            </a:lvl5pPr>
          </a:lstStyle>
          <a:p>
            <a:pPr lvl="0"/>
            <a:r>
              <a:rPr lang="en-US"/>
              <a:t>Edit Master text styles</a:t>
            </a:r>
          </a:p>
          <a:p>
            <a:pPr lvl="1"/>
            <a:r>
              <a:rPr lang="en-US"/>
              <a:t>Second level</a:t>
            </a:r>
          </a:p>
        </p:txBody>
      </p:sp>
      <p:grpSp>
        <p:nvGrpSpPr>
          <p:cNvPr id="14" name="Group 13"/>
          <p:cNvGrpSpPr/>
          <p:nvPr/>
        </p:nvGrpSpPr>
        <p:grpSpPr>
          <a:xfrm>
            <a:off x="-2858" y="59177"/>
            <a:ext cx="9175628" cy="1726762"/>
            <a:chOff x="-2858" y="59177"/>
            <a:chExt cx="9175628" cy="1726762"/>
          </a:xfrm>
        </p:grpSpPr>
        <p:pic>
          <p:nvPicPr>
            <p:cNvPr id="15" name="Picture 6"/>
            <p:cNvPicPr>
              <a:picLocks noChangeAspect="1"/>
            </p:cNvPicPr>
            <p:nvPr/>
          </p:nvPicPr>
          <p:blipFill rotWithShape="1">
            <a:blip r:embed="rId2" cstate="print">
              <a:extLst>
                <a:ext uri="{28A0092B-C50C-407E-A947-70E740481C1C}">
                  <a14:useLocalDpi xmlns:a14="http://schemas.microsoft.com/office/drawing/2010/main" val="0"/>
                </a:ext>
              </a:extLst>
            </a:blip>
            <a:srcRect t="14300"/>
            <a:stretch/>
          </p:blipFill>
          <p:spPr bwMode="auto">
            <a:xfrm>
              <a:off x="-2858" y="72327"/>
              <a:ext cx="3017520" cy="17136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6" name="Picture 15"/>
            <p:cNvPicPr>
              <a:picLocks noChangeAspect="1"/>
            </p:cNvPicPr>
            <p:nvPr/>
          </p:nvPicPr>
          <p:blipFill rotWithShape="1">
            <a:blip r:embed="rId3" cstate="print">
              <a:extLst>
                <a:ext uri="{28A0092B-C50C-407E-A947-70E740481C1C}">
                  <a14:useLocalDpi xmlns:a14="http://schemas.microsoft.com/office/drawing/2010/main" val="0"/>
                </a:ext>
              </a:extLst>
            </a:blip>
            <a:srcRect t="24102"/>
            <a:stretch/>
          </p:blipFill>
          <p:spPr bwMode="auto">
            <a:xfrm rot="10800000">
              <a:off x="3070383" y="68263"/>
              <a:ext cx="3017520" cy="17176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7" name="Picture 6"/>
            <p:cNvPicPr>
              <a:picLocks noChangeAspect="1"/>
            </p:cNvPicPr>
            <p:nvPr/>
          </p:nvPicPr>
          <p:blipFill rotWithShape="1">
            <a:blip r:embed="rId4" cstate="print">
              <a:extLst>
                <a:ext uri="{28A0092B-C50C-407E-A947-70E740481C1C}">
                  <a14:useLocalDpi xmlns:a14="http://schemas.microsoft.com/office/drawing/2010/main" val="0"/>
                </a:ext>
              </a:extLst>
            </a:blip>
            <a:srcRect b="14890"/>
            <a:stretch/>
          </p:blipFill>
          <p:spPr bwMode="auto">
            <a:xfrm>
              <a:off x="6143624" y="59177"/>
              <a:ext cx="3029146" cy="17267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157258608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Photo Header 2 Column Text">
    <p:spTree>
      <p:nvGrpSpPr>
        <p:cNvPr id="1" name=""/>
        <p:cNvGrpSpPr/>
        <p:nvPr/>
      </p:nvGrpSpPr>
      <p:grpSpPr>
        <a:xfrm>
          <a:off x="0" y="0"/>
          <a:ext cx="0" cy="0"/>
          <a:chOff x="0" y="0"/>
          <a:chExt cx="0" cy="0"/>
        </a:xfrm>
      </p:grpSpPr>
      <p:sp>
        <p:nvSpPr>
          <p:cNvPr id="5" name="Rectangle 4"/>
          <p:cNvSpPr/>
          <p:nvPr/>
        </p:nvSpPr>
        <p:spPr>
          <a:xfrm>
            <a:off x="0" y="0"/>
            <a:ext cx="9144000" cy="1887538"/>
          </a:xfrm>
          <a:prstGeom prst="rect">
            <a:avLst/>
          </a:prstGeom>
          <a:solidFill>
            <a:srgbClr val="101576"/>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6" name="TextBox 5"/>
          <p:cNvSpPr txBox="1"/>
          <p:nvPr/>
        </p:nvSpPr>
        <p:spPr>
          <a:xfrm>
            <a:off x="393700" y="752475"/>
            <a:ext cx="1862138" cy="312738"/>
          </a:xfrm>
          <a:prstGeom prst="rect">
            <a:avLst/>
          </a:prstGeom>
        </p:spPr>
        <p:txBody>
          <a:bodyPr anchor="b">
            <a:normAutofit fontScale="92500" lnSpcReduction="20000"/>
          </a:bodyPr>
          <a:lstStyle/>
          <a:p>
            <a:pPr fontAlgn="auto">
              <a:spcBef>
                <a:spcPts val="0"/>
              </a:spcBef>
              <a:spcAft>
                <a:spcPts val="0"/>
              </a:spcAft>
              <a:defRPr/>
            </a:pPr>
            <a:r>
              <a:rPr lang="en-US" dirty="0">
                <a:solidFill>
                  <a:srgbClr val="FFFFFF"/>
                </a:solidFill>
                <a:latin typeface="+mn-lt"/>
                <a:ea typeface="+mn-ea"/>
                <a:cs typeface="+mn-cs"/>
              </a:rPr>
              <a:t>Add photos</a:t>
            </a:r>
          </a:p>
        </p:txBody>
      </p:sp>
      <p:sp>
        <p:nvSpPr>
          <p:cNvPr id="2" name="Title 1"/>
          <p:cNvSpPr>
            <a:spLocks noGrp="1"/>
          </p:cNvSpPr>
          <p:nvPr>
            <p:ph type="title"/>
          </p:nvPr>
        </p:nvSpPr>
        <p:spPr>
          <a:xfrm>
            <a:off x="457200" y="2099301"/>
            <a:ext cx="8229600" cy="915042"/>
          </a:xfrm>
          <a:prstGeom prst="rect">
            <a:avLst/>
          </a:prstGeom>
        </p:spPr>
        <p:txBody>
          <a:bodyPr/>
          <a:lstStyle/>
          <a:p>
            <a:r>
              <a:rPr lang="en-US"/>
              <a:t>Click to edit Master title style</a:t>
            </a:r>
          </a:p>
        </p:txBody>
      </p:sp>
      <p:sp>
        <p:nvSpPr>
          <p:cNvPr id="8" name="Text Placeholder 7"/>
          <p:cNvSpPr>
            <a:spLocks noGrp="1"/>
          </p:cNvSpPr>
          <p:nvPr>
            <p:ph type="body" sz="quarter" idx="11"/>
          </p:nvPr>
        </p:nvSpPr>
        <p:spPr>
          <a:xfrm>
            <a:off x="457200" y="3203574"/>
            <a:ext cx="3959225" cy="2693739"/>
          </a:xfrm>
        </p:spPr>
        <p:txBody>
          <a:bodyPr>
            <a:normAutofit/>
          </a:bodyPr>
          <a:lstStyle>
            <a:lvl1pPr marL="0" indent="0">
              <a:buNone/>
              <a:defRPr sz="2400"/>
            </a:lvl1pPr>
          </a:lstStyle>
          <a:p>
            <a:pPr lvl="0"/>
            <a:r>
              <a:rPr lang="en-US"/>
              <a:t>Edit Master text styles</a:t>
            </a:r>
          </a:p>
        </p:txBody>
      </p:sp>
      <p:sp>
        <p:nvSpPr>
          <p:cNvPr id="10" name="Text Placeholder 9"/>
          <p:cNvSpPr>
            <a:spLocks noGrp="1"/>
          </p:cNvSpPr>
          <p:nvPr>
            <p:ph type="body" sz="quarter" idx="12"/>
          </p:nvPr>
        </p:nvSpPr>
        <p:spPr>
          <a:xfrm>
            <a:off x="4568825" y="3203575"/>
            <a:ext cx="4117975" cy="2693739"/>
          </a:xfrm>
        </p:spPr>
        <p:txBody>
          <a:bodyPr>
            <a:normAutofit/>
          </a:bodyPr>
          <a:lstStyle>
            <a:lvl1pPr marL="0" indent="0">
              <a:buNone/>
              <a:defRPr sz="2400"/>
            </a:lvl1pPr>
          </a:lstStyle>
          <a:p>
            <a:pPr lvl="0"/>
            <a:r>
              <a:rPr lang="en-US"/>
              <a:t>Edit Master text styles</a:t>
            </a:r>
          </a:p>
        </p:txBody>
      </p:sp>
      <p:grpSp>
        <p:nvGrpSpPr>
          <p:cNvPr id="7" name="Group 6"/>
          <p:cNvGrpSpPr/>
          <p:nvPr/>
        </p:nvGrpSpPr>
        <p:grpSpPr>
          <a:xfrm>
            <a:off x="0" y="57149"/>
            <a:ext cx="9144000" cy="1743076"/>
            <a:chOff x="0" y="57149"/>
            <a:chExt cx="9144000" cy="1743076"/>
          </a:xfrm>
        </p:grpSpPr>
        <p:pic>
          <p:nvPicPr>
            <p:cNvPr id="9" name="Picture 8"/>
            <p:cNvPicPr>
              <a:picLocks noChangeAspect="1"/>
            </p:cNvPicPr>
            <p:nvPr/>
          </p:nvPicPr>
          <p:blipFill rotWithShape="1">
            <a:blip r:embed="rId2" cstate="print">
              <a:extLst>
                <a:ext uri="{28A0092B-C50C-407E-A947-70E740481C1C}">
                  <a14:useLocalDpi xmlns:a14="http://schemas.microsoft.com/office/drawing/2010/main" val="0"/>
                </a:ext>
              </a:extLst>
            </a:blip>
            <a:srcRect t="51718" b="10412"/>
            <a:stretch/>
          </p:blipFill>
          <p:spPr bwMode="auto">
            <a:xfrm>
              <a:off x="0" y="57149"/>
              <a:ext cx="3017520" cy="17430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 name="Picture 6"/>
            <p:cNvPicPr>
              <a:picLocks noChangeAspect="1"/>
            </p:cNvPicPr>
            <p:nvPr/>
          </p:nvPicPr>
          <p:blipFill rotWithShape="1">
            <a:blip r:embed="rId3" cstate="print">
              <a:extLst>
                <a:ext uri="{28A0092B-C50C-407E-A947-70E740481C1C}">
                  <a14:useLocalDpi xmlns:a14="http://schemas.microsoft.com/office/drawing/2010/main" val="0"/>
                </a:ext>
              </a:extLst>
            </a:blip>
            <a:srcRect b="14966"/>
            <a:stretch/>
          </p:blipFill>
          <p:spPr bwMode="auto">
            <a:xfrm>
              <a:off x="3060065" y="68263"/>
              <a:ext cx="3017520" cy="17319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 name="Picture 6"/>
            <p:cNvPicPr>
              <a:picLocks noChangeAspect="1"/>
            </p:cNvPicPr>
            <p:nvPr/>
          </p:nvPicPr>
          <p:blipFill rotWithShape="1">
            <a:blip r:embed="rId4" cstate="print">
              <a:extLst>
                <a:ext uri="{28A0092B-C50C-407E-A947-70E740481C1C}">
                  <a14:useLocalDpi xmlns:a14="http://schemas.microsoft.com/office/drawing/2010/main" val="0"/>
                </a:ext>
              </a:extLst>
            </a:blip>
            <a:srcRect l="5729" r="5729" b="14085"/>
            <a:stretch/>
          </p:blipFill>
          <p:spPr bwMode="auto">
            <a:xfrm>
              <a:off x="6120130" y="68262"/>
              <a:ext cx="3023870" cy="173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Tree>
    <p:extLst>
      <p:ext uri="{BB962C8B-B14F-4D97-AF65-F5344CB8AC3E}">
        <p14:creationId xmlns:p14="http://schemas.microsoft.com/office/powerpoint/2010/main" val="411065325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Divider Slide">
    <p:spTree>
      <p:nvGrpSpPr>
        <p:cNvPr id="1" name=""/>
        <p:cNvGrpSpPr/>
        <p:nvPr/>
      </p:nvGrpSpPr>
      <p:grpSpPr>
        <a:xfrm>
          <a:off x="0" y="0"/>
          <a:ext cx="0" cy="0"/>
          <a:chOff x="0" y="0"/>
          <a:chExt cx="0" cy="0"/>
        </a:xfrm>
      </p:grpSpPr>
      <p:sp>
        <p:nvSpPr>
          <p:cNvPr id="3" name="Rectangle 2"/>
          <p:cNvSpPr/>
          <p:nvPr/>
        </p:nvSpPr>
        <p:spPr>
          <a:xfrm>
            <a:off x="0" y="1298"/>
            <a:ext cx="9144000" cy="6056602"/>
          </a:xfrm>
          <a:prstGeom prst="rect">
            <a:avLst/>
          </a:prstGeom>
          <a:solidFill>
            <a:srgbClr val="101576"/>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 name="Title 1"/>
          <p:cNvSpPr>
            <a:spLocks noGrp="1"/>
          </p:cNvSpPr>
          <p:nvPr>
            <p:ph type="title"/>
          </p:nvPr>
        </p:nvSpPr>
        <p:spPr>
          <a:xfrm>
            <a:off x="457200" y="2922406"/>
            <a:ext cx="7403976" cy="1675748"/>
          </a:xfrm>
        </p:spPr>
        <p:txBody>
          <a:bodyPr>
            <a:noAutofit/>
          </a:bodyPr>
          <a:lstStyle>
            <a:lvl1pPr>
              <a:lnSpc>
                <a:spcPts val="6000"/>
              </a:lnSpc>
              <a:defRPr sz="6000">
                <a:solidFill>
                  <a:srgbClr val="FFFFFF"/>
                </a:solidFill>
              </a:defRPr>
            </a:lvl1pPr>
          </a:lstStyle>
          <a:p>
            <a:r>
              <a:rPr lang="en-US"/>
              <a:t>Click to edit Master title style</a:t>
            </a:r>
            <a:endParaRPr lang="en-US" dirty="0"/>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847313" y="1298"/>
            <a:ext cx="1168100" cy="1726192"/>
          </a:xfrm>
          <a:prstGeom prst="rect">
            <a:avLst/>
          </a:prstGeom>
        </p:spPr>
      </p:pic>
      <p:sp>
        <p:nvSpPr>
          <p:cNvPr id="4" name="TextBox 3"/>
          <p:cNvSpPr txBox="1"/>
          <p:nvPr/>
        </p:nvSpPr>
        <p:spPr>
          <a:xfrm>
            <a:off x="440871" y="6057900"/>
            <a:ext cx="914400" cy="914400"/>
          </a:xfrm>
          <a:prstGeom prst="rect">
            <a:avLst/>
          </a:prstGeom>
        </p:spPr>
        <p:txBody>
          <a:bodyPr vert="horz" wrap="none" lIns="91440" tIns="45720" rIns="91440" bIns="45720" rtlCol="0" anchor="b">
            <a:normAutofit/>
          </a:bodyPr>
          <a:lstStyle/>
          <a:p>
            <a:endParaRPr lang="en-US" dirty="0"/>
          </a:p>
        </p:txBody>
      </p:sp>
    </p:spTree>
    <p:extLst>
      <p:ext uri="{BB962C8B-B14F-4D97-AF65-F5344CB8AC3E}">
        <p14:creationId xmlns:p14="http://schemas.microsoft.com/office/powerpoint/2010/main" val="21222662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Quote Statement Slide">
    <p:spTree>
      <p:nvGrpSpPr>
        <p:cNvPr id="1" name=""/>
        <p:cNvGrpSpPr/>
        <p:nvPr/>
      </p:nvGrpSpPr>
      <p:grpSpPr>
        <a:xfrm>
          <a:off x="0" y="0"/>
          <a:ext cx="0" cy="0"/>
          <a:chOff x="0" y="0"/>
          <a:chExt cx="0" cy="0"/>
        </a:xfrm>
      </p:grpSpPr>
      <p:sp>
        <p:nvSpPr>
          <p:cNvPr id="3" name="Rectangle 2"/>
          <p:cNvSpPr/>
          <p:nvPr/>
        </p:nvSpPr>
        <p:spPr>
          <a:xfrm>
            <a:off x="0" y="0"/>
            <a:ext cx="9144000" cy="6008914"/>
          </a:xfrm>
          <a:prstGeom prst="rect">
            <a:avLst/>
          </a:prstGeom>
          <a:solidFill>
            <a:srgbClr val="0077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 name="Title 1"/>
          <p:cNvSpPr>
            <a:spLocks noGrp="1"/>
          </p:cNvSpPr>
          <p:nvPr>
            <p:ph type="title"/>
          </p:nvPr>
        </p:nvSpPr>
        <p:spPr>
          <a:xfrm>
            <a:off x="722313" y="1051007"/>
            <a:ext cx="7772400" cy="4138338"/>
          </a:xfrm>
          <a:prstGeom prst="rect">
            <a:avLst/>
          </a:prstGeom>
        </p:spPr>
        <p:txBody>
          <a:bodyPr anchor="t">
            <a:noAutofit/>
          </a:bodyPr>
          <a:lstStyle>
            <a:lvl1pPr algn="l">
              <a:defRPr sz="4400" b="0" cap="none">
                <a:solidFill>
                  <a:srgbClr val="FFFFFF"/>
                </a:solidFill>
              </a:defRPr>
            </a:lvl1pPr>
          </a:lstStyle>
          <a:p>
            <a:r>
              <a:rPr lang="en-US"/>
              <a:t>Click to edit Master title style</a:t>
            </a:r>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847313" y="1298"/>
            <a:ext cx="1168100" cy="1726192"/>
          </a:xfrm>
          <a:prstGeom prst="rect">
            <a:avLst/>
          </a:prstGeom>
        </p:spPr>
      </p:pic>
    </p:spTree>
    <p:extLst>
      <p:ext uri="{BB962C8B-B14F-4D97-AF65-F5344CB8AC3E}">
        <p14:creationId xmlns:p14="http://schemas.microsoft.com/office/powerpoint/2010/main" val="305155111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Kunkle Statement Slide">
    <p:spTree>
      <p:nvGrpSpPr>
        <p:cNvPr id="1" name=""/>
        <p:cNvGrpSpPr/>
        <p:nvPr/>
      </p:nvGrpSpPr>
      <p:grpSpPr>
        <a:xfrm>
          <a:off x="0" y="0"/>
          <a:ext cx="0" cy="0"/>
          <a:chOff x="0" y="0"/>
          <a:chExt cx="0" cy="0"/>
        </a:xfrm>
      </p:grpSpPr>
      <p:pic>
        <p:nvPicPr>
          <p:cNvPr id="3" name="Picture 15" descr="10574163466_67141bfa34_k.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16329"/>
            <a:ext cx="9144000" cy="61039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 name="Rectangle 3"/>
          <p:cNvSpPr/>
          <p:nvPr/>
        </p:nvSpPr>
        <p:spPr>
          <a:xfrm>
            <a:off x="465138" y="533400"/>
            <a:ext cx="3827462" cy="39116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 name="Title 1"/>
          <p:cNvSpPr>
            <a:spLocks noGrp="1"/>
          </p:cNvSpPr>
          <p:nvPr>
            <p:ph type="title"/>
          </p:nvPr>
        </p:nvSpPr>
        <p:spPr>
          <a:xfrm>
            <a:off x="664221" y="810151"/>
            <a:ext cx="3379503" cy="2131208"/>
          </a:xfrm>
        </p:spPr>
        <p:txBody>
          <a:bodyPr anchor="t">
            <a:normAutofit/>
          </a:bodyPr>
          <a:lstStyle>
            <a:lvl1pPr>
              <a:lnSpc>
                <a:spcPts val="2960"/>
              </a:lnSpc>
              <a:defRPr sz="2800"/>
            </a:lvl1pPr>
          </a:lstStyle>
          <a:p>
            <a:r>
              <a:rPr lang="en-US"/>
              <a:t>Click to edit Master title style</a:t>
            </a:r>
            <a:endParaRPr lang="en-US" dirty="0"/>
          </a:p>
        </p:txBody>
      </p:sp>
      <p:pic>
        <p:nvPicPr>
          <p:cNvPr id="6" name="Picture 5" descr="../../../../Volumes/doecr/Creative%20Services/DEPT-SEDTAPP/SEDTAPP%20icon/SEDTAPP"/>
          <p:cNvPicPr>
            <a:picLocks noChangeAspect="1"/>
          </p:cNvPicPr>
          <p:nvPr/>
        </p:nvPicPr>
        <p:blipFill rotWithShape="1">
          <a:blip r:embed="rId3">
            <a:extLst>
              <a:ext uri="{BEBA8EAE-BF5A-486C-A8C5-ECC9F3942E4B}">
                <a14:imgProps xmlns:a14="http://schemas.microsoft.com/office/drawing/2010/main">
                  <a14:imgLayer r:embed="rId4">
                    <a14:imgEffect>
                      <a14:colorTemperature colorTemp="4700"/>
                    </a14:imgEffect>
                  </a14:imgLayer>
                </a14:imgProps>
              </a:ext>
              <a:ext uri="{28A0092B-C50C-407E-A947-70E740481C1C}">
                <a14:useLocalDpi xmlns:a14="http://schemas.microsoft.com/office/drawing/2010/main" val="0"/>
              </a:ext>
            </a:extLst>
          </a:blip>
          <a:srcRect t="89864"/>
          <a:stretch/>
        </p:blipFill>
        <p:spPr bwMode="auto">
          <a:xfrm>
            <a:off x="0" y="5996577"/>
            <a:ext cx="9144000" cy="123690"/>
          </a:xfrm>
          <a:prstGeom prst="rect">
            <a:avLst/>
          </a:prstGeom>
          <a:noFill/>
          <a:ln>
            <a:noFill/>
          </a:ln>
        </p:spPr>
      </p:pic>
    </p:spTree>
    <p:extLst>
      <p:ext uri="{BB962C8B-B14F-4D97-AF65-F5344CB8AC3E}">
        <p14:creationId xmlns:p14="http://schemas.microsoft.com/office/powerpoint/2010/main" val="392209328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Engineering Undergraduate Commencement">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2" cstate="print">
            <a:extLst>
              <a:ext uri="{28A0092B-C50C-407E-A947-70E740481C1C}">
                <a14:useLocalDpi xmlns:a14="http://schemas.microsoft.com/office/drawing/2010/main" val="0"/>
              </a:ext>
            </a:extLst>
          </a:blip>
          <a:srcRect r="7914"/>
          <a:stretch/>
        </p:blipFill>
        <p:spPr>
          <a:xfrm>
            <a:off x="0" y="-450909"/>
            <a:ext cx="9144000" cy="6619874"/>
          </a:xfrm>
          <a:prstGeom prst="rect">
            <a:avLst/>
          </a:prstGeom>
        </p:spPr>
      </p:pic>
      <p:sp>
        <p:nvSpPr>
          <p:cNvPr id="4" name="Rectangle 3"/>
          <p:cNvSpPr/>
          <p:nvPr/>
        </p:nvSpPr>
        <p:spPr>
          <a:xfrm>
            <a:off x="914400" y="2665471"/>
            <a:ext cx="7037388" cy="264795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 name="Title 1"/>
          <p:cNvSpPr>
            <a:spLocks noGrp="1"/>
          </p:cNvSpPr>
          <p:nvPr>
            <p:ph type="title"/>
          </p:nvPr>
        </p:nvSpPr>
        <p:spPr>
          <a:xfrm>
            <a:off x="914400" y="2739938"/>
            <a:ext cx="7037388" cy="2573483"/>
          </a:xfrm>
        </p:spPr>
        <p:txBody>
          <a:bodyPr anchor="t">
            <a:normAutofit/>
          </a:bodyPr>
          <a:lstStyle>
            <a:lvl1pPr>
              <a:lnSpc>
                <a:spcPts val="3060"/>
              </a:lnSpc>
              <a:defRPr sz="2800"/>
            </a:lvl1pPr>
          </a:lstStyle>
          <a:p>
            <a:r>
              <a:rPr lang="en-US"/>
              <a:t>Click to edit Master title style</a:t>
            </a:r>
            <a:endParaRPr lang="en-US" dirty="0"/>
          </a:p>
        </p:txBody>
      </p:sp>
      <p:pic>
        <p:nvPicPr>
          <p:cNvPr id="7" name="Picture 6" descr="../../../../Volumes/doecr/Creative%20Services/DEPT-SEDTAPP/SEDTAPP%20icon/SEDTAPP"/>
          <p:cNvPicPr>
            <a:picLocks noChangeAspect="1"/>
          </p:cNvPicPr>
          <p:nvPr/>
        </p:nvPicPr>
        <p:blipFill rotWithShape="1">
          <a:blip r:embed="rId3">
            <a:extLst>
              <a:ext uri="{BEBA8EAE-BF5A-486C-A8C5-ECC9F3942E4B}">
                <a14:imgProps xmlns:a14="http://schemas.microsoft.com/office/drawing/2010/main">
                  <a14:imgLayer r:embed="rId4">
                    <a14:imgEffect>
                      <a14:colorTemperature colorTemp="4700"/>
                    </a14:imgEffect>
                  </a14:imgLayer>
                </a14:imgProps>
              </a:ext>
              <a:ext uri="{28A0092B-C50C-407E-A947-70E740481C1C}">
                <a14:useLocalDpi xmlns:a14="http://schemas.microsoft.com/office/drawing/2010/main" val="0"/>
              </a:ext>
            </a:extLst>
          </a:blip>
          <a:srcRect t="89864"/>
          <a:stretch/>
        </p:blipFill>
        <p:spPr bwMode="auto">
          <a:xfrm>
            <a:off x="0" y="6045275"/>
            <a:ext cx="9144000" cy="123690"/>
          </a:xfrm>
          <a:prstGeom prst="rect">
            <a:avLst/>
          </a:prstGeom>
          <a:noFill/>
          <a:ln>
            <a:noFill/>
          </a:ln>
        </p:spPr>
      </p:pic>
    </p:spTree>
    <p:extLst>
      <p:ext uri="{BB962C8B-B14F-4D97-AF65-F5344CB8AC3E}">
        <p14:creationId xmlns:p14="http://schemas.microsoft.com/office/powerpoint/2010/main" val="36128283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417742"/>
            <a:ext cx="8229600" cy="1143000"/>
          </a:xfrm>
          <a:prstGeom prst="rect">
            <a:avLst/>
          </a:prstGeom>
        </p:spPr>
        <p:txBody>
          <a:bodyPr/>
          <a:lstStyle/>
          <a:p>
            <a:r>
              <a:rPr lang="en-US"/>
              <a:t>Click to edit Master title style</a:t>
            </a:r>
            <a:endParaRPr lang="en-US" dirty="0"/>
          </a:p>
        </p:txBody>
      </p:sp>
    </p:spTree>
    <p:extLst>
      <p:ext uri="{BB962C8B-B14F-4D97-AF65-F5344CB8AC3E}">
        <p14:creationId xmlns:p14="http://schemas.microsoft.com/office/powerpoint/2010/main" val="62522161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751317"/>
            <a:ext cx="5486400" cy="3976258"/>
          </a:xfrm>
          <a:prstGeom prst="rect">
            <a:avLst/>
          </a:prstGeo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Tree>
    <p:extLst>
      <p:ext uri="{BB962C8B-B14F-4D97-AF65-F5344CB8AC3E}">
        <p14:creationId xmlns:p14="http://schemas.microsoft.com/office/powerpoint/2010/main" val="156329364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82691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Photo Header Text Slide">
    <p:spTree>
      <p:nvGrpSpPr>
        <p:cNvPr id="1" name=""/>
        <p:cNvGrpSpPr/>
        <p:nvPr/>
      </p:nvGrpSpPr>
      <p:grpSpPr>
        <a:xfrm>
          <a:off x="0" y="0"/>
          <a:ext cx="0" cy="0"/>
          <a:chOff x="0" y="0"/>
          <a:chExt cx="0" cy="0"/>
        </a:xfrm>
      </p:grpSpPr>
      <p:sp>
        <p:nvSpPr>
          <p:cNvPr id="4" name="Rectangle 3"/>
          <p:cNvSpPr/>
          <p:nvPr/>
        </p:nvSpPr>
        <p:spPr>
          <a:xfrm>
            <a:off x="0" y="0"/>
            <a:ext cx="9144000" cy="1887538"/>
          </a:xfrm>
          <a:prstGeom prst="rect">
            <a:avLst/>
          </a:prstGeom>
          <a:solidFill>
            <a:srgbClr val="101576"/>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1350" dirty="0"/>
          </a:p>
        </p:txBody>
      </p:sp>
      <p:sp>
        <p:nvSpPr>
          <p:cNvPr id="5" name="TextBox 4"/>
          <p:cNvSpPr txBox="1"/>
          <p:nvPr/>
        </p:nvSpPr>
        <p:spPr>
          <a:xfrm>
            <a:off x="393700" y="752475"/>
            <a:ext cx="1862138" cy="312738"/>
          </a:xfrm>
          <a:prstGeom prst="rect">
            <a:avLst/>
          </a:prstGeom>
        </p:spPr>
        <p:txBody>
          <a:bodyPr anchor="b">
            <a:normAutofit/>
          </a:bodyPr>
          <a:lstStyle/>
          <a:p>
            <a:pPr fontAlgn="auto">
              <a:spcBef>
                <a:spcPts val="0"/>
              </a:spcBef>
              <a:spcAft>
                <a:spcPts val="0"/>
              </a:spcAft>
              <a:defRPr/>
            </a:pPr>
            <a:r>
              <a:rPr lang="en-US" sz="1350" dirty="0">
                <a:solidFill>
                  <a:srgbClr val="FFFFFF"/>
                </a:solidFill>
                <a:latin typeface="+mn-lt"/>
                <a:ea typeface="+mn-ea"/>
                <a:cs typeface="+mn-cs"/>
              </a:rPr>
              <a:t>Add photos</a:t>
            </a:r>
          </a:p>
        </p:txBody>
      </p:sp>
      <p:sp>
        <p:nvSpPr>
          <p:cNvPr id="2" name="Title 1"/>
          <p:cNvSpPr>
            <a:spLocks noGrp="1"/>
          </p:cNvSpPr>
          <p:nvPr>
            <p:ph type="title"/>
          </p:nvPr>
        </p:nvSpPr>
        <p:spPr>
          <a:xfrm>
            <a:off x="457200" y="2081882"/>
            <a:ext cx="8229600" cy="947270"/>
          </a:xfrm>
          <a:prstGeom prst="rect">
            <a:avLst/>
          </a:prstGeom>
        </p:spPr>
        <p:txBody>
          <a:bodyPr/>
          <a:lstStyle/>
          <a:p>
            <a:r>
              <a:rPr lang="en-US"/>
              <a:t>Click to edit Master title style</a:t>
            </a:r>
            <a:endParaRPr lang="en-US" dirty="0"/>
          </a:p>
        </p:txBody>
      </p:sp>
      <p:sp>
        <p:nvSpPr>
          <p:cNvPr id="3" name="Content Placeholder 2"/>
          <p:cNvSpPr>
            <a:spLocks noGrp="1"/>
          </p:cNvSpPr>
          <p:nvPr>
            <p:ph idx="1"/>
          </p:nvPr>
        </p:nvSpPr>
        <p:spPr>
          <a:xfrm>
            <a:off x="457200" y="3196811"/>
            <a:ext cx="8229600" cy="2759416"/>
          </a:xfrm>
          <a:prstGeom prst="rect">
            <a:avLst/>
          </a:prstGeom>
        </p:spPr>
        <p:txBody>
          <a:bodyPr>
            <a:normAutofit/>
          </a:bodyPr>
          <a:lstStyle>
            <a:lvl1pPr>
              <a:defRPr sz="1800"/>
            </a:lvl1pPr>
            <a:lvl2pPr>
              <a:defRPr sz="1800"/>
            </a:lvl2pPr>
            <a:lvl3pPr>
              <a:defRPr sz="1800"/>
            </a:lvl3pPr>
            <a:lvl4pPr>
              <a:defRPr sz="1800"/>
            </a:lvl4pPr>
            <a:lvl5pPr>
              <a:defRPr sz="1800"/>
            </a:lvl5pPr>
          </a:lstStyle>
          <a:p>
            <a:pPr lvl="0"/>
            <a:r>
              <a:rPr lang="en-US"/>
              <a:t>Edit Master text styles</a:t>
            </a:r>
          </a:p>
          <a:p>
            <a:pPr lvl="1"/>
            <a:r>
              <a:rPr lang="en-US"/>
              <a:t>Second level</a:t>
            </a:r>
          </a:p>
        </p:txBody>
      </p:sp>
      <p:grpSp>
        <p:nvGrpSpPr>
          <p:cNvPr id="14" name="Group 13"/>
          <p:cNvGrpSpPr/>
          <p:nvPr/>
        </p:nvGrpSpPr>
        <p:grpSpPr>
          <a:xfrm>
            <a:off x="-2858" y="59177"/>
            <a:ext cx="9175628" cy="1726762"/>
            <a:chOff x="-2858" y="59177"/>
            <a:chExt cx="9175628" cy="1726762"/>
          </a:xfrm>
        </p:grpSpPr>
        <p:pic>
          <p:nvPicPr>
            <p:cNvPr id="15" name="Picture 6"/>
            <p:cNvPicPr>
              <a:picLocks noChangeAspect="1"/>
            </p:cNvPicPr>
            <p:nvPr/>
          </p:nvPicPr>
          <p:blipFill rotWithShape="1">
            <a:blip r:embed="rId2" cstate="print">
              <a:extLst>
                <a:ext uri="{28A0092B-C50C-407E-A947-70E740481C1C}">
                  <a14:useLocalDpi xmlns:a14="http://schemas.microsoft.com/office/drawing/2010/main" val="0"/>
                </a:ext>
              </a:extLst>
            </a:blip>
            <a:srcRect t="14300"/>
            <a:stretch/>
          </p:blipFill>
          <p:spPr bwMode="auto">
            <a:xfrm>
              <a:off x="-2858" y="72327"/>
              <a:ext cx="3017520" cy="17136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6" name="Picture 15"/>
            <p:cNvPicPr>
              <a:picLocks noChangeAspect="1"/>
            </p:cNvPicPr>
            <p:nvPr/>
          </p:nvPicPr>
          <p:blipFill rotWithShape="1">
            <a:blip r:embed="rId3" cstate="print">
              <a:extLst>
                <a:ext uri="{28A0092B-C50C-407E-A947-70E740481C1C}">
                  <a14:useLocalDpi xmlns:a14="http://schemas.microsoft.com/office/drawing/2010/main" val="0"/>
                </a:ext>
              </a:extLst>
            </a:blip>
            <a:srcRect t="24102"/>
            <a:stretch/>
          </p:blipFill>
          <p:spPr bwMode="auto">
            <a:xfrm rot="10800000">
              <a:off x="3070383" y="68263"/>
              <a:ext cx="3017520" cy="17176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7" name="Picture 6"/>
            <p:cNvPicPr>
              <a:picLocks noChangeAspect="1"/>
            </p:cNvPicPr>
            <p:nvPr/>
          </p:nvPicPr>
          <p:blipFill rotWithShape="1">
            <a:blip r:embed="rId4" cstate="print">
              <a:extLst>
                <a:ext uri="{28A0092B-C50C-407E-A947-70E740481C1C}">
                  <a14:useLocalDpi xmlns:a14="http://schemas.microsoft.com/office/drawing/2010/main" val="0"/>
                </a:ext>
              </a:extLst>
            </a:blip>
            <a:srcRect b="14890"/>
            <a:stretch/>
          </p:blipFill>
          <p:spPr bwMode="auto">
            <a:xfrm>
              <a:off x="6143624" y="59177"/>
              <a:ext cx="3029146" cy="17267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1824081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Photo Header 2 Column Text">
    <p:spTree>
      <p:nvGrpSpPr>
        <p:cNvPr id="1" name=""/>
        <p:cNvGrpSpPr/>
        <p:nvPr/>
      </p:nvGrpSpPr>
      <p:grpSpPr>
        <a:xfrm>
          <a:off x="0" y="0"/>
          <a:ext cx="0" cy="0"/>
          <a:chOff x="0" y="0"/>
          <a:chExt cx="0" cy="0"/>
        </a:xfrm>
      </p:grpSpPr>
      <p:sp>
        <p:nvSpPr>
          <p:cNvPr id="5" name="Rectangle 4"/>
          <p:cNvSpPr/>
          <p:nvPr/>
        </p:nvSpPr>
        <p:spPr>
          <a:xfrm>
            <a:off x="0" y="0"/>
            <a:ext cx="9144000" cy="1887538"/>
          </a:xfrm>
          <a:prstGeom prst="rect">
            <a:avLst/>
          </a:prstGeom>
          <a:solidFill>
            <a:srgbClr val="101576"/>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1350" dirty="0"/>
          </a:p>
        </p:txBody>
      </p:sp>
      <p:sp>
        <p:nvSpPr>
          <p:cNvPr id="6" name="TextBox 5"/>
          <p:cNvSpPr txBox="1"/>
          <p:nvPr/>
        </p:nvSpPr>
        <p:spPr>
          <a:xfrm>
            <a:off x="393700" y="752475"/>
            <a:ext cx="1862138" cy="312738"/>
          </a:xfrm>
          <a:prstGeom prst="rect">
            <a:avLst/>
          </a:prstGeom>
        </p:spPr>
        <p:txBody>
          <a:bodyPr anchor="b">
            <a:normAutofit/>
          </a:bodyPr>
          <a:lstStyle/>
          <a:p>
            <a:pPr fontAlgn="auto">
              <a:spcBef>
                <a:spcPts val="0"/>
              </a:spcBef>
              <a:spcAft>
                <a:spcPts val="0"/>
              </a:spcAft>
              <a:defRPr/>
            </a:pPr>
            <a:r>
              <a:rPr lang="en-US" sz="1350" dirty="0">
                <a:solidFill>
                  <a:srgbClr val="FFFFFF"/>
                </a:solidFill>
                <a:latin typeface="+mn-lt"/>
                <a:ea typeface="+mn-ea"/>
                <a:cs typeface="+mn-cs"/>
              </a:rPr>
              <a:t>Add photos</a:t>
            </a:r>
          </a:p>
        </p:txBody>
      </p:sp>
      <p:sp>
        <p:nvSpPr>
          <p:cNvPr id="2" name="Title 1"/>
          <p:cNvSpPr>
            <a:spLocks noGrp="1"/>
          </p:cNvSpPr>
          <p:nvPr>
            <p:ph type="title"/>
          </p:nvPr>
        </p:nvSpPr>
        <p:spPr>
          <a:xfrm>
            <a:off x="457200" y="2099301"/>
            <a:ext cx="8229600" cy="915042"/>
          </a:xfrm>
          <a:prstGeom prst="rect">
            <a:avLst/>
          </a:prstGeom>
        </p:spPr>
        <p:txBody>
          <a:bodyPr/>
          <a:lstStyle/>
          <a:p>
            <a:r>
              <a:rPr lang="en-US"/>
              <a:t>Click to edit Master title style</a:t>
            </a:r>
          </a:p>
        </p:txBody>
      </p:sp>
      <p:sp>
        <p:nvSpPr>
          <p:cNvPr id="8" name="Text Placeholder 7"/>
          <p:cNvSpPr>
            <a:spLocks noGrp="1"/>
          </p:cNvSpPr>
          <p:nvPr>
            <p:ph type="body" sz="quarter" idx="11"/>
          </p:nvPr>
        </p:nvSpPr>
        <p:spPr>
          <a:xfrm>
            <a:off x="457201" y="3203576"/>
            <a:ext cx="3959225" cy="2693739"/>
          </a:xfrm>
        </p:spPr>
        <p:txBody>
          <a:bodyPr>
            <a:normAutofit/>
          </a:bodyPr>
          <a:lstStyle>
            <a:lvl1pPr marL="0" indent="0">
              <a:buNone/>
              <a:defRPr sz="1800"/>
            </a:lvl1pPr>
          </a:lstStyle>
          <a:p>
            <a:pPr lvl="0"/>
            <a:r>
              <a:rPr lang="en-US"/>
              <a:t>Edit Master text styles</a:t>
            </a:r>
          </a:p>
        </p:txBody>
      </p:sp>
      <p:sp>
        <p:nvSpPr>
          <p:cNvPr id="10" name="Text Placeholder 9"/>
          <p:cNvSpPr>
            <a:spLocks noGrp="1"/>
          </p:cNvSpPr>
          <p:nvPr>
            <p:ph type="body" sz="quarter" idx="12"/>
          </p:nvPr>
        </p:nvSpPr>
        <p:spPr>
          <a:xfrm>
            <a:off x="4568826" y="3203577"/>
            <a:ext cx="4117975" cy="2693739"/>
          </a:xfrm>
        </p:spPr>
        <p:txBody>
          <a:bodyPr>
            <a:normAutofit/>
          </a:bodyPr>
          <a:lstStyle>
            <a:lvl1pPr marL="0" indent="0">
              <a:buNone/>
              <a:defRPr sz="1800"/>
            </a:lvl1pPr>
          </a:lstStyle>
          <a:p>
            <a:pPr lvl="0"/>
            <a:r>
              <a:rPr lang="en-US"/>
              <a:t>Edit Master text styles</a:t>
            </a:r>
          </a:p>
        </p:txBody>
      </p:sp>
      <p:grpSp>
        <p:nvGrpSpPr>
          <p:cNvPr id="7" name="Group 6"/>
          <p:cNvGrpSpPr/>
          <p:nvPr/>
        </p:nvGrpSpPr>
        <p:grpSpPr>
          <a:xfrm>
            <a:off x="0" y="57149"/>
            <a:ext cx="9144000" cy="1743076"/>
            <a:chOff x="0" y="57149"/>
            <a:chExt cx="9144000" cy="1743076"/>
          </a:xfrm>
        </p:grpSpPr>
        <p:pic>
          <p:nvPicPr>
            <p:cNvPr id="9" name="Picture 8"/>
            <p:cNvPicPr>
              <a:picLocks noChangeAspect="1"/>
            </p:cNvPicPr>
            <p:nvPr/>
          </p:nvPicPr>
          <p:blipFill rotWithShape="1">
            <a:blip r:embed="rId2" cstate="print">
              <a:extLst>
                <a:ext uri="{28A0092B-C50C-407E-A947-70E740481C1C}">
                  <a14:useLocalDpi xmlns:a14="http://schemas.microsoft.com/office/drawing/2010/main" val="0"/>
                </a:ext>
              </a:extLst>
            </a:blip>
            <a:srcRect t="51718" b="10412"/>
            <a:stretch/>
          </p:blipFill>
          <p:spPr bwMode="auto">
            <a:xfrm>
              <a:off x="0" y="57149"/>
              <a:ext cx="3017520" cy="17430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 name="Picture 6"/>
            <p:cNvPicPr>
              <a:picLocks noChangeAspect="1"/>
            </p:cNvPicPr>
            <p:nvPr/>
          </p:nvPicPr>
          <p:blipFill rotWithShape="1">
            <a:blip r:embed="rId3" cstate="print">
              <a:extLst>
                <a:ext uri="{28A0092B-C50C-407E-A947-70E740481C1C}">
                  <a14:useLocalDpi xmlns:a14="http://schemas.microsoft.com/office/drawing/2010/main" val="0"/>
                </a:ext>
              </a:extLst>
            </a:blip>
            <a:srcRect b="14966"/>
            <a:stretch/>
          </p:blipFill>
          <p:spPr bwMode="auto">
            <a:xfrm>
              <a:off x="3060065" y="68263"/>
              <a:ext cx="3017520" cy="17319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 name="Picture 6"/>
            <p:cNvPicPr>
              <a:picLocks noChangeAspect="1"/>
            </p:cNvPicPr>
            <p:nvPr/>
          </p:nvPicPr>
          <p:blipFill rotWithShape="1">
            <a:blip r:embed="rId4" cstate="print">
              <a:extLst>
                <a:ext uri="{28A0092B-C50C-407E-A947-70E740481C1C}">
                  <a14:useLocalDpi xmlns:a14="http://schemas.microsoft.com/office/drawing/2010/main" val="0"/>
                </a:ext>
              </a:extLst>
            </a:blip>
            <a:srcRect l="5729" r="5729" b="14085"/>
            <a:stretch/>
          </p:blipFill>
          <p:spPr bwMode="auto">
            <a:xfrm>
              <a:off x="6120130" y="68262"/>
              <a:ext cx="3023870" cy="173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Tree>
    <p:extLst>
      <p:ext uri="{BB962C8B-B14F-4D97-AF65-F5344CB8AC3E}">
        <p14:creationId xmlns:p14="http://schemas.microsoft.com/office/powerpoint/2010/main" val="4460296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Divider Slide">
    <p:spTree>
      <p:nvGrpSpPr>
        <p:cNvPr id="1" name=""/>
        <p:cNvGrpSpPr/>
        <p:nvPr/>
      </p:nvGrpSpPr>
      <p:grpSpPr>
        <a:xfrm>
          <a:off x="0" y="0"/>
          <a:ext cx="0" cy="0"/>
          <a:chOff x="0" y="0"/>
          <a:chExt cx="0" cy="0"/>
        </a:xfrm>
      </p:grpSpPr>
      <p:sp>
        <p:nvSpPr>
          <p:cNvPr id="3" name="Rectangle 2"/>
          <p:cNvSpPr/>
          <p:nvPr/>
        </p:nvSpPr>
        <p:spPr>
          <a:xfrm>
            <a:off x="0" y="1298"/>
            <a:ext cx="9144000" cy="6056602"/>
          </a:xfrm>
          <a:prstGeom prst="rect">
            <a:avLst/>
          </a:prstGeom>
          <a:solidFill>
            <a:srgbClr val="101576"/>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1350" dirty="0"/>
          </a:p>
        </p:txBody>
      </p:sp>
      <p:sp>
        <p:nvSpPr>
          <p:cNvPr id="2" name="Title 1"/>
          <p:cNvSpPr>
            <a:spLocks noGrp="1"/>
          </p:cNvSpPr>
          <p:nvPr>
            <p:ph type="title"/>
          </p:nvPr>
        </p:nvSpPr>
        <p:spPr>
          <a:xfrm>
            <a:off x="457200" y="2922406"/>
            <a:ext cx="7403976" cy="1675748"/>
          </a:xfrm>
        </p:spPr>
        <p:txBody>
          <a:bodyPr>
            <a:noAutofit/>
          </a:bodyPr>
          <a:lstStyle>
            <a:lvl1pPr>
              <a:lnSpc>
                <a:spcPts val="4500"/>
              </a:lnSpc>
              <a:defRPr sz="4500">
                <a:solidFill>
                  <a:srgbClr val="FFFFFF"/>
                </a:solidFill>
              </a:defRPr>
            </a:lvl1pPr>
          </a:lstStyle>
          <a:p>
            <a:r>
              <a:rPr lang="en-US"/>
              <a:t>Click to edit Master title style</a:t>
            </a:r>
            <a:endParaRPr lang="en-US" dirty="0"/>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847314" y="1298"/>
            <a:ext cx="1168100" cy="1726192"/>
          </a:xfrm>
          <a:prstGeom prst="rect">
            <a:avLst/>
          </a:prstGeom>
        </p:spPr>
      </p:pic>
      <p:sp>
        <p:nvSpPr>
          <p:cNvPr id="4" name="TextBox 3"/>
          <p:cNvSpPr txBox="1"/>
          <p:nvPr/>
        </p:nvSpPr>
        <p:spPr>
          <a:xfrm>
            <a:off x="440871" y="6057900"/>
            <a:ext cx="914400" cy="914400"/>
          </a:xfrm>
          <a:prstGeom prst="rect">
            <a:avLst/>
          </a:prstGeom>
        </p:spPr>
        <p:txBody>
          <a:bodyPr vert="horz" wrap="none" lIns="68580" tIns="34290" rIns="68580" bIns="34290" rtlCol="0" anchor="b">
            <a:normAutofit/>
          </a:bodyPr>
          <a:lstStyle/>
          <a:p>
            <a:endParaRPr lang="en-US" sz="1350" dirty="0"/>
          </a:p>
        </p:txBody>
      </p:sp>
    </p:spTree>
    <p:extLst>
      <p:ext uri="{BB962C8B-B14F-4D97-AF65-F5344CB8AC3E}">
        <p14:creationId xmlns:p14="http://schemas.microsoft.com/office/powerpoint/2010/main" val="38114998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Quote Statement Slide">
    <p:spTree>
      <p:nvGrpSpPr>
        <p:cNvPr id="1" name=""/>
        <p:cNvGrpSpPr/>
        <p:nvPr/>
      </p:nvGrpSpPr>
      <p:grpSpPr>
        <a:xfrm>
          <a:off x="0" y="0"/>
          <a:ext cx="0" cy="0"/>
          <a:chOff x="0" y="0"/>
          <a:chExt cx="0" cy="0"/>
        </a:xfrm>
      </p:grpSpPr>
      <p:sp>
        <p:nvSpPr>
          <p:cNvPr id="3" name="Rectangle 2"/>
          <p:cNvSpPr/>
          <p:nvPr/>
        </p:nvSpPr>
        <p:spPr>
          <a:xfrm>
            <a:off x="0" y="0"/>
            <a:ext cx="9144000" cy="6008914"/>
          </a:xfrm>
          <a:prstGeom prst="rect">
            <a:avLst/>
          </a:prstGeom>
          <a:solidFill>
            <a:srgbClr val="0077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1350" dirty="0"/>
          </a:p>
        </p:txBody>
      </p:sp>
      <p:sp>
        <p:nvSpPr>
          <p:cNvPr id="2" name="Title 1"/>
          <p:cNvSpPr>
            <a:spLocks noGrp="1"/>
          </p:cNvSpPr>
          <p:nvPr>
            <p:ph type="title"/>
          </p:nvPr>
        </p:nvSpPr>
        <p:spPr>
          <a:xfrm>
            <a:off x="722313" y="1051007"/>
            <a:ext cx="7772400" cy="4138338"/>
          </a:xfrm>
          <a:prstGeom prst="rect">
            <a:avLst/>
          </a:prstGeom>
        </p:spPr>
        <p:txBody>
          <a:bodyPr anchor="t">
            <a:noAutofit/>
          </a:bodyPr>
          <a:lstStyle>
            <a:lvl1pPr algn="l">
              <a:defRPr sz="3300" b="0" cap="none">
                <a:solidFill>
                  <a:srgbClr val="FFFFFF"/>
                </a:solidFill>
              </a:defRPr>
            </a:lvl1pPr>
          </a:lstStyle>
          <a:p>
            <a:r>
              <a:rPr lang="en-US"/>
              <a:t>Click to edit Master title style</a:t>
            </a:r>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847314" y="1298"/>
            <a:ext cx="1168100" cy="1726192"/>
          </a:xfrm>
          <a:prstGeom prst="rect">
            <a:avLst/>
          </a:prstGeom>
        </p:spPr>
      </p:pic>
    </p:spTree>
    <p:extLst>
      <p:ext uri="{BB962C8B-B14F-4D97-AF65-F5344CB8AC3E}">
        <p14:creationId xmlns:p14="http://schemas.microsoft.com/office/powerpoint/2010/main" val="24462688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Kunkle Statement Slide">
    <p:spTree>
      <p:nvGrpSpPr>
        <p:cNvPr id="1" name=""/>
        <p:cNvGrpSpPr/>
        <p:nvPr/>
      </p:nvGrpSpPr>
      <p:grpSpPr>
        <a:xfrm>
          <a:off x="0" y="0"/>
          <a:ext cx="0" cy="0"/>
          <a:chOff x="0" y="0"/>
          <a:chExt cx="0" cy="0"/>
        </a:xfrm>
      </p:grpSpPr>
      <p:pic>
        <p:nvPicPr>
          <p:cNvPr id="3" name="Picture 15" descr="10574163466_67141bfa34_k.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16329"/>
            <a:ext cx="9144000" cy="61039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 name="Rectangle 3"/>
          <p:cNvSpPr/>
          <p:nvPr/>
        </p:nvSpPr>
        <p:spPr>
          <a:xfrm>
            <a:off x="465139" y="533400"/>
            <a:ext cx="3827462" cy="39116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1350" dirty="0"/>
          </a:p>
        </p:txBody>
      </p:sp>
      <p:sp>
        <p:nvSpPr>
          <p:cNvPr id="2" name="Title 1"/>
          <p:cNvSpPr>
            <a:spLocks noGrp="1"/>
          </p:cNvSpPr>
          <p:nvPr>
            <p:ph type="title"/>
          </p:nvPr>
        </p:nvSpPr>
        <p:spPr>
          <a:xfrm>
            <a:off x="664222" y="810151"/>
            <a:ext cx="3379503" cy="2131208"/>
          </a:xfrm>
        </p:spPr>
        <p:txBody>
          <a:bodyPr anchor="t">
            <a:normAutofit/>
          </a:bodyPr>
          <a:lstStyle>
            <a:lvl1pPr>
              <a:lnSpc>
                <a:spcPts val="2220"/>
              </a:lnSpc>
              <a:defRPr sz="2100"/>
            </a:lvl1pPr>
          </a:lstStyle>
          <a:p>
            <a:r>
              <a:rPr lang="en-US"/>
              <a:t>Click to edit Master title style</a:t>
            </a:r>
            <a:endParaRPr lang="en-US" dirty="0"/>
          </a:p>
        </p:txBody>
      </p:sp>
      <p:pic>
        <p:nvPicPr>
          <p:cNvPr id="6" name="Picture 5" descr="../../../../Volumes/doecr/Creative%20Services/DEPT-SEDTAPP/SEDTAPP%20icon/SEDTAPP"/>
          <p:cNvPicPr>
            <a:picLocks noChangeAspect="1"/>
          </p:cNvPicPr>
          <p:nvPr/>
        </p:nvPicPr>
        <p:blipFill rotWithShape="1">
          <a:blip r:embed="rId3">
            <a:extLst>
              <a:ext uri="{BEBA8EAE-BF5A-486C-A8C5-ECC9F3942E4B}">
                <a14:imgProps xmlns:a14="http://schemas.microsoft.com/office/drawing/2010/main">
                  <a14:imgLayer r:embed="rId4">
                    <a14:imgEffect>
                      <a14:colorTemperature colorTemp="4700"/>
                    </a14:imgEffect>
                  </a14:imgLayer>
                </a14:imgProps>
              </a:ext>
              <a:ext uri="{28A0092B-C50C-407E-A947-70E740481C1C}">
                <a14:useLocalDpi xmlns:a14="http://schemas.microsoft.com/office/drawing/2010/main" val="0"/>
              </a:ext>
            </a:extLst>
          </a:blip>
          <a:srcRect t="89864"/>
          <a:stretch/>
        </p:blipFill>
        <p:spPr bwMode="auto">
          <a:xfrm>
            <a:off x="0" y="5996577"/>
            <a:ext cx="9144000" cy="123690"/>
          </a:xfrm>
          <a:prstGeom prst="rect">
            <a:avLst/>
          </a:prstGeom>
          <a:noFill/>
          <a:ln>
            <a:noFill/>
          </a:ln>
        </p:spPr>
      </p:pic>
    </p:spTree>
    <p:extLst>
      <p:ext uri="{BB962C8B-B14F-4D97-AF65-F5344CB8AC3E}">
        <p14:creationId xmlns:p14="http://schemas.microsoft.com/office/powerpoint/2010/main" val="27529162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Engineering Undergraduate Commencement">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2" cstate="print">
            <a:extLst>
              <a:ext uri="{28A0092B-C50C-407E-A947-70E740481C1C}">
                <a14:useLocalDpi xmlns:a14="http://schemas.microsoft.com/office/drawing/2010/main" val="0"/>
              </a:ext>
            </a:extLst>
          </a:blip>
          <a:srcRect r="7914"/>
          <a:stretch/>
        </p:blipFill>
        <p:spPr>
          <a:xfrm>
            <a:off x="0" y="-450909"/>
            <a:ext cx="9144000" cy="6619874"/>
          </a:xfrm>
          <a:prstGeom prst="rect">
            <a:avLst/>
          </a:prstGeom>
        </p:spPr>
      </p:pic>
      <p:sp>
        <p:nvSpPr>
          <p:cNvPr id="4" name="Rectangle 3"/>
          <p:cNvSpPr/>
          <p:nvPr/>
        </p:nvSpPr>
        <p:spPr>
          <a:xfrm>
            <a:off x="914400" y="2665471"/>
            <a:ext cx="7037388" cy="264795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1350" dirty="0"/>
          </a:p>
        </p:txBody>
      </p:sp>
      <p:sp>
        <p:nvSpPr>
          <p:cNvPr id="2" name="Title 1"/>
          <p:cNvSpPr>
            <a:spLocks noGrp="1"/>
          </p:cNvSpPr>
          <p:nvPr>
            <p:ph type="title"/>
          </p:nvPr>
        </p:nvSpPr>
        <p:spPr>
          <a:xfrm>
            <a:off x="914400" y="2739938"/>
            <a:ext cx="7037388" cy="2573483"/>
          </a:xfrm>
        </p:spPr>
        <p:txBody>
          <a:bodyPr anchor="t">
            <a:normAutofit/>
          </a:bodyPr>
          <a:lstStyle>
            <a:lvl1pPr>
              <a:lnSpc>
                <a:spcPts val="2295"/>
              </a:lnSpc>
              <a:defRPr sz="2100"/>
            </a:lvl1pPr>
          </a:lstStyle>
          <a:p>
            <a:r>
              <a:rPr lang="en-US"/>
              <a:t>Click to edit Master title style</a:t>
            </a:r>
            <a:endParaRPr lang="en-US" dirty="0"/>
          </a:p>
        </p:txBody>
      </p:sp>
      <p:pic>
        <p:nvPicPr>
          <p:cNvPr id="7" name="Picture 6" descr="../../../../Volumes/doecr/Creative%20Services/DEPT-SEDTAPP/SEDTAPP%20icon/SEDTAPP"/>
          <p:cNvPicPr>
            <a:picLocks noChangeAspect="1"/>
          </p:cNvPicPr>
          <p:nvPr/>
        </p:nvPicPr>
        <p:blipFill rotWithShape="1">
          <a:blip r:embed="rId3">
            <a:extLst>
              <a:ext uri="{BEBA8EAE-BF5A-486C-A8C5-ECC9F3942E4B}">
                <a14:imgProps xmlns:a14="http://schemas.microsoft.com/office/drawing/2010/main">
                  <a14:imgLayer r:embed="rId4">
                    <a14:imgEffect>
                      <a14:colorTemperature colorTemp="4700"/>
                    </a14:imgEffect>
                  </a14:imgLayer>
                </a14:imgProps>
              </a:ext>
              <a:ext uri="{28A0092B-C50C-407E-A947-70E740481C1C}">
                <a14:useLocalDpi xmlns:a14="http://schemas.microsoft.com/office/drawing/2010/main" val="0"/>
              </a:ext>
            </a:extLst>
          </a:blip>
          <a:srcRect t="89864"/>
          <a:stretch/>
        </p:blipFill>
        <p:spPr bwMode="auto">
          <a:xfrm>
            <a:off x="0" y="6045275"/>
            <a:ext cx="9144000" cy="123690"/>
          </a:xfrm>
          <a:prstGeom prst="rect">
            <a:avLst/>
          </a:prstGeom>
          <a:noFill/>
          <a:ln>
            <a:noFill/>
          </a:ln>
        </p:spPr>
      </p:pic>
    </p:spTree>
    <p:extLst>
      <p:ext uri="{BB962C8B-B14F-4D97-AF65-F5344CB8AC3E}">
        <p14:creationId xmlns:p14="http://schemas.microsoft.com/office/powerpoint/2010/main" val="16172028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19" Type="http://schemas.microsoft.com/office/2007/relationships/hdphoto" Target="../media/hdphoto1.wdp"/><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18" Type="http://schemas.microsoft.com/office/2007/relationships/hdphoto" Target="../media/hdphoto1.wdp"/><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17" Type="http://schemas.openxmlformats.org/officeDocument/2006/relationships/image" Target="../media/image3.png"/><Relationship Id="rId2" Type="http://schemas.openxmlformats.org/officeDocument/2006/relationships/slideLayout" Target="../slideLayouts/slideLayout16.xml"/><Relationship Id="rId16" Type="http://schemas.openxmlformats.org/officeDocument/2006/relationships/image" Target="../media/image2.png"/><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5" Type="http://schemas.openxmlformats.org/officeDocument/2006/relationships/image" Target="../media/image1.png"/><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5.xml"/><Relationship Id="rId13" Type="http://schemas.openxmlformats.org/officeDocument/2006/relationships/theme" Target="../theme/theme3.xml"/><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slideLayout" Target="../slideLayouts/slideLayout39.xml"/><Relationship Id="rId17" Type="http://schemas.microsoft.com/office/2007/relationships/hdphoto" Target="../media/hdphoto1.wdp"/><Relationship Id="rId2" Type="http://schemas.openxmlformats.org/officeDocument/2006/relationships/slideLayout" Target="../slideLayouts/slideLayout29.xml"/><Relationship Id="rId16" Type="http://schemas.openxmlformats.org/officeDocument/2006/relationships/image" Target="../media/image3.png"/><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5" Type="http://schemas.openxmlformats.org/officeDocument/2006/relationships/image" Target="../media/image2.png"/><Relationship Id="rId10" Type="http://schemas.openxmlformats.org/officeDocument/2006/relationships/slideLayout" Target="../slideLayouts/slideLayout37.xml"/><Relationship Id="rId4" Type="http://schemas.openxmlformats.org/officeDocument/2006/relationships/slideLayout" Target="../slideLayouts/slideLayout31.xml"/><Relationship Id="rId9" Type="http://schemas.openxmlformats.org/officeDocument/2006/relationships/slideLayout" Target="../slideLayouts/slideLayout36.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5" name="Rectangle 14"/>
          <p:cNvSpPr/>
          <p:nvPr/>
        </p:nvSpPr>
        <p:spPr>
          <a:xfrm>
            <a:off x="0" y="6108700"/>
            <a:ext cx="9144000" cy="749300"/>
          </a:xfrm>
          <a:prstGeom prst="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1350" dirty="0"/>
          </a:p>
        </p:txBody>
      </p:sp>
      <p:sp>
        <p:nvSpPr>
          <p:cNvPr id="1027" name="Title Placeholder 1"/>
          <p:cNvSpPr>
            <a:spLocks noGrp="1"/>
          </p:cNvSpPr>
          <p:nvPr>
            <p:ph type="title"/>
          </p:nvPr>
        </p:nvSpPr>
        <p:spPr bwMode="auto">
          <a:xfrm>
            <a:off x="457200" y="265113"/>
            <a:ext cx="8229600" cy="1143000"/>
          </a:xfrm>
          <a:prstGeom prst="rect">
            <a:avLst/>
          </a:prstGeom>
          <a:noFill/>
          <a:ln>
            <a:noFill/>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t>Click to edit Master title style</a:t>
            </a:r>
            <a:endParaRPr lang="en-US" dirty="0"/>
          </a:p>
        </p:txBody>
      </p:sp>
      <p:sp>
        <p:nvSpPr>
          <p:cNvPr id="1028" name="Text Placeholder 2"/>
          <p:cNvSpPr>
            <a:spLocks noGrp="1"/>
          </p:cNvSpPr>
          <p:nvPr>
            <p:ph type="body" idx="1"/>
          </p:nvPr>
        </p:nvSpPr>
        <p:spPr bwMode="auto">
          <a:xfrm>
            <a:off x="457200" y="1484315"/>
            <a:ext cx="8229600" cy="4194175"/>
          </a:xfrm>
          <a:prstGeom prst="rect">
            <a:avLst/>
          </a:prstGeom>
          <a:noFill/>
          <a:ln>
            <a:noFill/>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p:txBody>
      </p:sp>
      <p:pic>
        <p:nvPicPr>
          <p:cNvPr id="4" name="Picture 3" descr="sedtapp-duo.png"/>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4101371" y="6274950"/>
            <a:ext cx="4758699" cy="397315"/>
          </a:xfrm>
          <a:prstGeom prst="rect">
            <a:avLst/>
          </a:prstGeom>
        </p:spPr>
      </p:pic>
      <p:sp>
        <p:nvSpPr>
          <p:cNvPr id="6" name="Rectangle 2"/>
          <p:cNvSpPr>
            <a:spLocks noChangeArrowheads="1"/>
          </p:cNvSpPr>
          <p:nvPr/>
        </p:nvSpPr>
        <p:spPr bwMode="auto">
          <a:xfrm>
            <a:off x="-1" y="6053324"/>
            <a:ext cx="32272941"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68580" tIns="34290" rIns="68580" bIns="34290" numCol="1" anchor="ctr" anchorCtr="0" compatLnSpc="1">
            <a:prstTxWarp prst="textNoShape">
              <a:avLst/>
            </a:prstTxWarp>
            <a:spAutoFit/>
          </a:bodyPr>
          <a:lstStyle/>
          <a:p>
            <a:endParaRPr lang="en-US" sz="1350" dirty="0"/>
          </a:p>
        </p:txBody>
      </p:sp>
      <p:pic>
        <p:nvPicPr>
          <p:cNvPr id="2" name="Picture 1"/>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7847314" y="1298"/>
            <a:ext cx="1168100" cy="1726192"/>
          </a:xfrm>
          <a:prstGeom prst="rect">
            <a:avLst/>
          </a:prstGeom>
        </p:spPr>
      </p:pic>
      <p:pic>
        <p:nvPicPr>
          <p:cNvPr id="9" name="Picture 8" descr="../../../../Volumes/doecr/Creative%20Services/DEPT-SEDTAPP/SEDTAPP%20icon/SEDTAPP"/>
          <p:cNvPicPr>
            <a:picLocks noChangeAspect="1"/>
          </p:cNvPicPr>
          <p:nvPr/>
        </p:nvPicPr>
        <p:blipFill rotWithShape="1">
          <a:blip r:embed="rId18">
            <a:extLst>
              <a:ext uri="{BEBA8EAE-BF5A-486C-A8C5-ECC9F3942E4B}">
                <a14:imgProps xmlns:a14="http://schemas.microsoft.com/office/drawing/2010/main">
                  <a14:imgLayer r:embed="rId19">
                    <a14:imgEffect>
                      <a14:colorTemperature colorTemp="4700"/>
                    </a14:imgEffect>
                  </a14:imgLayer>
                </a14:imgProps>
              </a:ext>
              <a:ext uri="{28A0092B-C50C-407E-A947-70E740481C1C}">
                <a14:useLocalDpi xmlns:a14="http://schemas.microsoft.com/office/drawing/2010/main" val="0"/>
              </a:ext>
            </a:extLst>
          </a:blip>
          <a:srcRect t="89864"/>
          <a:stretch/>
        </p:blipFill>
        <p:spPr bwMode="auto">
          <a:xfrm>
            <a:off x="0" y="6012345"/>
            <a:ext cx="9144000" cy="123690"/>
          </a:xfrm>
          <a:prstGeom prst="rect">
            <a:avLst/>
          </a:prstGeom>
          <a:noFill/>
          <a:ln>
            <a:noFill/>
          </a:ln>
        </p:spPr>
      </p:pic>
    </p:spTree>
    <p:extLst>
      <p:ext uri="{BB962C8B-B14F-4D97-AF65-F5344CB8AC3E}">
        <p14:creationId xmlns:p14="http://schemas.microsoft.com/office/powerpoint/2010/main" val="261022164"/>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 id="2147483686" r:id="rId13"/>
    <p:sldLayoutId id="2147483672" r:id="rId14"/>
  </p:sldLayoutIdLst>
  <p:txStyles>
    <p:titleStyle>
      <a:lvl1pPr algn="l" defTabSz="342900" rtl="0" eaLnBrk="1" fontAlgn="base" hangingPunct="1">
        <a:spcBef>
          <a:spcPct val="0"/>
        </a:spcBef>
        <a:spcAft>
          <a:spcPct val="0"/>
        </a:spcAft>
        <a:defRPr sz="3000" kern="1200">
          <a:solidFill>
            <a:srgbClr val="101576"/>
          </a:solidFill>
          <a:latin typeface="Cambria"/>
          <a:ea typeface="ＭＳ Ｐゴシック" charset="0"/>
          <a:cs typeface="Cambria"/>
        </a:defRPr>
      </a:lvl1pPr>
      <a:lvl2pPr algn="l" defTabSz="342900" rtl="0" eaLnBrk="1" fontAlgn="base" hangingPunct="1">
        <a:spcBef>
          <a:spcPct val="0"/>
        </a:spcBef>
        <a:spcAft>
          <a:spcPct val="0"/>
        </a:spcAft>
        <a:defRPr sz="3300">
          <a:solidFill>
            <a:srgbClr val="101576"/>
          </a:solidFill>
          <a:latin typeface="Calibri" charset="0"/>
          <a:ea typeface="ＭＳ Ｐゴシック" charset="0"/>
        </a:defRPr>
      </a:lvl2pPr>
      <a:lvl3pPr algn="l" defTabSz="342900" rtl="0" eaLnBrk="1" fontAlgn="base" hangingPunct="1">
        <a:spcBef>
          <a:spcPct val="0"/>
        </a:spcBef>
        <a:spcAft>
          <a:spcPct val="0"/>
        </a:spcAft>
        <a:defRPr sz="3300">
          <a:solidFill>
            <a:srgbClr val="101576"/>
          </a:solidFill>
          <a:latin typeface="Calibri" charset="0"/>
          <a:ea typeface="ＭＳ Ｐゴシック" charset="0"/>
        </a:defRPr>
      </a:lvl3pPr>
      <a:lvl4pPr algn="l" defTabSz="342900" rtl="0" eaLnBrk="1" fontAlgn="base" hangingPunct="1">
        <a:spcBef>
          <a:spcPct val="0"/>
        </a:spcBef>
        <a:spcAft>
          <a:spcPct val="0"/>
        </a:spcAft>
        <a:defRPr sz="3300">
          <a:solidFill>
            <a:srgbClr val="101576"/>
          </a:solidFill>
          <a:latin typeface="Calibri" charset="0"/>
          <a:ea typeface="ＭＳ Ｐゴシック" charset="0"/>
        </a:defRPr>
      </a:lvl4pPr>
      <a:lvl5pPr algn="l" defTabSz="342900" rtl="0" eaLnBrk="1" fontAlgn="base" hangingPunct="1">
        <a:spcBef>
          <a:spcPct val="0"/>
        </a:spcBef>
        <a:spcAft>
          <a:spcPct val="0"/>
        </a:spcAft>
        <a:defRPr sz="3300">
          <a:solidFill>
            <a:srgbClr val="101576"/>
          </a:solidFill>
          <a:latin typeface="Calibri" charset="0"/>
          <a:ea typeface="ＭＳ Ｐゴシック" charset="0"/>
        </a:defRPr>
      </a:lvl5pPr>
      <a:lvl6pPr marL="342900" algn="l" defTabSz="342900" rtl="0" eaLnBrk="1" fontAlgn="base" hangingPunct="1">
        <a:spcBef>
          <a:spcPct val="0"/>
        </a:spcBef>
        <a:spcAft>
          <a:spcPct val="0"/>
        </a:spcAft>
        <a:defRPr sz="3300">
          <a:solidFill>
            <a:srgbClr val="101576"/>
          </a:solidFill>
          <a:latin typeface="Calibri" charset="0"/>
          <a:ea typeface="ＭＳ Ｐゴシック" charset="0"/>
        </a:defRPr>
      </a:lvl6pPr>
      <a:lvl7pPr marL="685800" algn="l" defTabSz="342900" rtl="0" eaLnBrk="1" fontAlgn="base" hangingPunct="1">
        <a:spcBef>
          <a:spcPct val="0"/>
        </a:spcBef>
        <a:spcAft>
          <a:spcPct val="0"/>
        </a:spcAft>
        <a:defRPr sz="3300">
          <a:solidFill>
            <a:srgbClr val="101576"/>
          </a:solidFill>
          <a:latin typeface="Calibri" charset="0"/>
          <a:ea typeface="ＭＳ Ｐゴシック" charset="0"/>
        </a:defRPr>
      </a:lvl7pPr>
      <a:lvl8pPr marL="1028700" algn="l" defTabSz="342900" rtl="0" eaLnBrk="1" fontAlgn="base" hangingPunct="1">
        <a:spcBef>
          <a:spcPct val="0"/>
        </a:spcBef>
        <a:spcAft>
          <a:spcPct val="0"/>
        </a:spcAft>
        <a:defRPr sz="3300">
          <a:solidFill>
            <a:srgbClr val="101576"/>
          </a:solidFill>
          <a:latin typeface="Calibri" charset="0"/>
          <a:ea typeface="ＭＳ Ｐゴシック" charset="0"/>
        </a:defRPr>
      </a:lvl8pPr>
      <a:lvl9pPr marL="1371600" algn="l" defTabSz="342900" rtl="0" eaLnBrk="1" fontAlgn="base" hangingPunct="1">
        <a:spcBef>
          <a:spcPct val="0"/>
        </a:spcBef>
        <a:spcAft>
          <a:spcPct val="0"/>
        </a:spcAft>
        <a:defRPr sz="3300">
          <a:solidFill>
            <a:srgbClr val="101576"/>
          </a:solidFill>
          <a:latin typeface="Calibri" charset="0"/>
          <a:ea typeface="ＭＳ Ｐゴシック" charset="0"/>
        </a:defRPr>
      </a:lvl9pPr>
    </p:titleStyle>
    <p:bodyStyle>
      <a:lvl1pPr marL="257175" indent="-257175" algn="l" defTabSz="342900" rtl="0" eaLnBrk="1" fontAlgn="base" hangingPunct="1">
        <a:spcBef>
          <a:spcPct val="20000"/>
        </a:spcBef>
        <a:spcAft>
          <a:spcPct val="0"/>
        </a:spcAft>
        <a:buFont typeface="Arial" charset="0"/>
        <a:buChar char="•"/>
        <a:defRPr sz="1800" kern="1200">
          <a:solidFill>
            <a:schemeClr val="tx1"/>
          </a:solidFill>
          <a:latin typeface="+mj-lt"/>
          <a:ea typeface="ＭＳ Ｐゴシック" charset="0"/>
          <a:cs typeface="Arial Rounded MT Bold"/>
        </a:defRPr>
      </a:lvl1pPr>
      <a:lvl2pPr marL="557213" indent="-214313" algn="l" defTabSz="342900" rtl="0" eaLnBrk="1" fontAlgn="base" hangingPunct="1">
        <a:spcBef>
          <a:spcPct val="20000"/>
        </a:spcBef>
        <a:spcAft>
          <a:spcPct val="0"/>
        </a:spcAft>
        <a:buFont typeface="Arial" charset="0"/>
        <a:buChar char="–"/>
        <a:defRPr sz="1800" kern="1200">
          <a:solidFill>
            <a:schemeClr val="tx1"/>
          </a:solidFill>
          <a:latin typeface="+mj-lt"/>
          <a:ea typeface="ＭＳ Ｐゴシック" charset="0"/>
          <a:cs typeface="Arial Rounded MT Bold"/>
        </a:defRPr>
      </a:lvl2pPr>
      <a:lvl3pPr marL="857250" indent="-171450" algn="l" defTabSz="342900" rtl="0" eaLnBrk="1" fontAlgn="base" hangingPunct="1">
        <a:spcBef>
          <a:spcPct val="20000"/>
        </a:spcBef>
        <a:spcAft>
          <a:spcPct val="0"/>
        </a:spcAft>
        <a:buFont typeface="Arial" charset="0"/>
        <a:buChar char="•"/>
        <a:defRPr sz="1800" kern="1200">
          <a:solidFill>
            <a:schemeClr val="tx1"/>
          </a:solidFill>
          <a:latin typeface="+mj-lt"/>
          <a:ea typeface="ＭＳ Ｐゴシック" charset="0"/>
          <a:cs typeface="Arial Rounded MT Bold"/>
        </a:defRPr>
      </a:lvl3pPr>
      <a:lvl4pPr marL="1200150" indent="-171450" algn="l" defTabSz="342900" rtl="0" eaLnBrk="1" fontAlgn="base" hangingPunct="1">
        <a:spcBef>
          <a:spcPct val="20000"/>
        </a:spcBef>
        <a:spcAft>
          <a:spcPct val="0"/>
        </a:spcAft>
        <a:buFont typeface="Arial" charset="0"/>
        <a:buChar char="–"/>
        <a:defRPr sz="1500" kern="1200">
          <a:solidFill>
            <a:schemeClr val="tx1"/>
          </a:solidFill>
          <a:latin typeface="+mj-lt"/>
          <a:ea typeface="ＭＳ Ｐゴシック" charset="0"/>
          <a:cs typeface="Arial Rounded MT Bold"/>
        </a:defRPr>
      </a:lvl4pPr>
      <a:lvl5pPr marL="1543050" indent="-171450" algn="l" defTabSz="342900" rtl="0" eaLnBrk="1" fontAlgn="base" hangingPunct="1">
        <a:spcBef>
          <a:spcPct val="20000"/>
        </a:spcBef>
        <a:spcAft>
          <a:spcPct val="0"/>
        </a:spcAft>
        <a:buFont typeface="Arial" charset="0"/>
        <a:buChar char="»"/>
        <a:defRPr sz="1500" kern="1200">
          <a:solidFill>
            <a:schemeClr val="tx1"/>
          </a:solidFill>
          <a:latin typeface="+mj-lt"/>
          <a:ea typeface="ＭＳ Ｐゴシック" charset="0"/>
          <a:cs typeface="Arial Rounded MT Bold"/>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5" name="Rectangle 14"/>
          <p:cNvSpPr/>
          <p:nvPr/>
        </p:nvSpPr>
        <p:spPr>
          <a:xfrm>
            <a:off x="0" y="6108700"/>
            <a:ext cx="9144000" cy="749300"/>
          </a:xfrm>
          <a:prstGeom prst="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027" name="Title Placeholder 1"/>
          <p:cNvSpPr>
            <a:spLocks noGrp="1"/>
          </p:cNvSpPr>
          <p:nvPr>
            <p:ph type="title"/>
          </p:nvPr>
        </p:nvSpPr>
        <p:spPr bwMode="auto">
          <a:xfrm>
            <a:off x="457200" y="265113"/>
            <a:ext cx="8229600" cy="1143000"/>
          </a:xfrm>
          <a:prstGeom prst="rect">
            <a:avLst/>
          </a:prstGeom>
          <a:noFill/>
          <a:ln>
            <a:noFill/>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t>Click to edit Master title style</a:t>
            </a:r>
            <a:endParaRPr lang="en-US" dirty="0"/>
          </a:p>
        </p:txBody>
      </p:sp>
      <p:sp>
        <p:nvSpPr>
          <p:cNvPr id="1028" name="Text Placeholder 2"/>
          <p:cNvSpPr>
            <a:spLocks noGrp="1"/>
          </p:cNvSpPr>
          <p:nvPr>
            <p:ph type="body" idx="1"/>
          </p:nvPr>
        </p:nvSpPr>
        <p:spPr bwMode="auto">
          <a:xfrm>
            <a:off x="457200" y="1484315"/>
            <a:ext cx="8229600" cy="4194175"/>
          </a:xfrm>
          <a:prstGeom prst="rect">
            <a:avLst/>
          </a:prstGeom>
          <a:noFill/>
          <a:ln>
            <a:noFill/>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p:txBody>
      </p:sp>
      <p:pic>
        <p:nvPicPr>
          <p:cNvPr id="4" name="Picture 3" descr="sedtapp-duo.png"/>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4101371" y="6274950"/>
            <a:ext cx="4758699" cy="397315"/>
          </a:xfrm>
          <a:prstGeom prst="rect">
            <a:avLst/>
          </a:prstGeom>
        </p:spPr>
      </p:pic>
      <p:sp>
        <p:nvSpPr>
          <p:cNvPr id="6" name="Rectangle 2"/>
          <p:cNvSpPr>
            <a:spLocks noChangeArrowheads="1"/>
          </p:cNvSpPr>
          <p:nvPr/>
        </p:nvSpPr>
        <p:spPr bwMode="auto">
          <a:xfrm>
            <a:off x="-1" y="6018700"/>
            <a:ext cx="32272941" cy="346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68580" tIns="34290" rIns="68580" bIns="34290" numCol="1" anchor="ctr" anchorCtr="0" compatLnSpc="1">
            <a:prstTxWarp prst="textNoShape">
              <a:avLst/>
            </a:prstTxWarp>
            <a:spAutoFit/>
          </a:bodyPr>
          <a:lstStyle/>
          <a:p>
            <a:endParaRPr lang="en-US" dirty="0"/>
          </a:p>
        </p:txBody>
      </p:sp>
      <p:pic>
        <p:nvPicPr>
          <p:cNvPr id="2" name="Picture 1"/>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7847314" y="1298"/>
            <a:ext cx="1168100" cy="1726192"/>
          </a:xfrm>
          <a:prstGeom prst="rect">
            <a:avLst/>
          </a:prstGeom>
        </p:spPr>
      </p:pic>
      <p:pic>
        <p:nvPicPr>
          <p:cNvPr id="9" name="Picture 8" descr="../../../../Volumes/doecr/Creative%20Services/DEPT-SEDTAPP/SEDTAPP%20icon/SEDTAPP"/>
          <p:cNvPicPr>
            <a:picLocks noChangeAspect="1"/>
          </p:cNvPicPr>
          <p:nvPr/>
        </p:nvPicPr>
        <p:blipFill rotWithShape="1">
          <a:blip r:embed="rId17">
            <a:extLst>
              <a:ext uri="{BEBA8EAE-BF5A-486C-A8C5-ECC9F3942E4B}">
                <a14:imgProps xmlns:a14="http://schemas.microsoft.com/office/drawing/2010/main">
                  <a14:imgLayer r:embed="rId18">
                    <a14:imgEffect>
                      <a14:colorTemperature colorTemp="4700"/>
                    </a14:imgEffect>
                  </a14:imgLayer>
                </a14:imgProps>
              </a:ext>
              <a:ext uri="{28A0092B-C50C-407E-A947-70E740481C1C}">
                <a14:useLocalDpi xmlns:a14="http://schemas.microsoft.com/office/drawing/2010/main" val="0"/>
              </a:ext>
            </a:extLst>
          </a:blip>
          <a:srcRect t="89864"/>
          <a:stretch/>
        </p:blipFill>
        <p:spPr bwMode="auto">
          <a:xfrm>
            <a:off x="0" y="6012345"/>
            <a:ext cx="9144000" cy="123690"/>
          </a:xfrm>
          <a:prstGeom prst="rect">
            <a:avLst/>
          </a:prstGeom>
          <a:noFill/>
          <a:ln>
            <a:noFill/>
          </a:ln>
        </p:spPr>
      </p:pic>
    </p:spTree>
    <p:extLst>
      <p:ext uri="{BB962C8B-B14F-4D97-AF65-F5344CB8AC3E}">
        <p14:creationId xmlns:p14="http://schemas.microsoft.com/office/powerpoint/2010/main" val="1751987212"/>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 id="2147483700" r:id="rId13"/>
  </p:sldLayoutIdLst>
  <p:txStyles>
    <p:titleStyle>
      <a:lvl1pPr algn="l" defTabSz="342900" rtl="0" eaLnBrk="1" fontAlgn="base" hangingPunct="1">
        <a:spcBef>
          <a:spcPct val="0"/>
        </a:spcBef>
        <a:spcAft>
          <a:spcPct val="0"/>
        </a:spcAft>
        <a:defRPr sz="3000" kern="1200">
          <a:solidFill>
            <a:srgbClr val="101576"/>
          </a:solidFill>
          <a:latin typeface="Cambria"/>
          <a:ea typeface="ＭＳ Ｐゴシック" charset="0"/>
          <a:cs typeface="Cambria"/>
        </a:defRPr>
      </a:lvl1pPr>
      <a:lvl2pPr algn="l" defTabSz="342900" rtl="0" eaLnBrk="1" fontAlgn="base" hangingPunct="1">
        <a:spcBef>
          <a:spcPct val="0"/>
        </a:spcBef>
        <a:spcAft>
          <a:spcPct val="0"/>
        </a:spcAft>
        <a:defRPr sz="3300">
          <a:solidFill>
            <a:srgbClr val="101576"/>
          </a:solidFill>
          <a:latin typeface="Calibri" charset="0"/>
          <a:ea typeface="ＭＳ Ｐゴシック" charset="0"/>
        </a:defRPr>
      </a:lvl2pPr>
      <a:lvl3pPr algn="l" defTabSz="342900" rtl="0" eaLnBrk="1" fontAlgn="base" hangingPunct="1">
        <a:spcBef>
          <a:spcPct val="0"/>
        </a:spcBef>
        <a:spcAft>
          <a:spcPct val="0"/>
        </a:spcAft>
        <a:defRPr sz="3300">
          <a:solidFill>
            <a:srgbClr val="101576"/>
          </a:solidFill>
          <a:latin typeface="Calibri" charset="0"/>
          <a:ea typeface="ＭＳ Ｐゴシック" charset="0"/>
        </a:defRPr>
      </a:lvl3pPr>
      <a:lvl4pPr algn="l" defTabSz="342900" rtl="0" eaLnBrk="1" fontAlgn="base" hangingPunct="1">
        <a:spcBef>
          <a:spcPct val="0"/>
        </a:spcBef>
        <a:spcAft>
          <a:spcPct val="0"/>
        </a:spcAft>
        <a:defRPr sz="3300">
          <a:solidFill>
            <a:srgbClr val="101576"/>
          </a:solidFill>
          <a:latin typeface="Calibri" charset="0"/>
          <a:ea typeface="ＭＳ Ｐゴシック" charset="0"/>
        </a:defRPr>
      </a:lvl4pPr>
      <a:lvl5pPr algn="l" defTabSz="342900" rtl="0" eaLnBrk="1" fontAlgn="base" hangingPunct="1">
        <a:spcBef>
          <a:spcPct val="0"/>
        </a:spcBef>
        <a:spcAft>
          <a:spcPct val="0"/>
        </a:spcAft>
        <a:defRPr sz="3300">
          <a:solidFill>
            <a:srgbClr val="101576"/>
          </a:solidFill>
          <a:latin typeface="Calibri" charset="0"/>
          <a:ea typeface="ＭＳ Ｐゴシック" charset="0"/>
        </a:defRPr>
      </a:lvl5pPr>
      <a:lvl6pPr marL="342900" algn="l" defTabSz="342900" rtl="0" eaLnBrk="1" fontAlgn="base" hangingPunct="1">
        <a:spcBef>
          <a:spcPct val="0"/>
        </a:spcBef>
        <a:spcAft>
          <a:spcPct val="0"/>
        </a:spcAft>
        <a:defRPr sz="3300">
          <a:solidFill>
            <a:srgbClr val="101576"/>
          </a:solidFill>
          <a:latin typeface="Calibri" charset="0"/>
          <a:ea typeface="ＭＳ Ｐゴシック" charset="0"/>
        </a:defRPr>
      </a:lvl6pPr>
      <a:lvl7pPr marL="685800" algn="l" defTabSz="342900" rtl="0" eaLnBrk="1" fontAlgn="base" hangingPunct="1">
        <a:spcBef>
          <a:spcPct val="0"/>
        </a:spcBef>
        <a:spcAft>
          <a:spcPct val="0"/>
        </a:spcAft>
        <a:defRPr sz="3300">
          <a:solidFill>
            <a:srgbClr val="101576"/>
          </a:solidFill>
          <a:latin typeface="Calibri" charset="0"/>
          <a:ea typeface="ＭＳ Ｐゴシック" charset="0"/>
        </a:defRPr>
      </a:lvl7pPr>
      <a:lvl8pPr marL="1028700" algn="l" defTabSz="342900" rtl="0" eaLnBrk="1" fontAlgn="base" hangingPunct="1">
        <a:spcBef>
          <a:spcPct val="0"/>
        </a:spcBef>
        <a:spcAft>
          <a:spcPct val="0"/>
        </a:spcAft>
        <a:defRPr sz="3300">
          <a:solidFill>
            <a:srgbClr val="101576"/>
          </a:solidFill>
          <a:latin typeface="Calibri" charset="0"/>
          <a:ea typeface="ＭＳ Ｐゴシック" charset="0"/>
        </a:defRPr>
      </a:lvl8pPr>
      <a:lvl9pPr marL="1371600" algn="l" defTabSz="342900" rtl="0" eaLnBrk="1" fontAlgn="base" hangingPunct="1">
        <a:spcBef>
          <a:spcPct val="0"/>
        </a:spcBef>
        <a:spcAft>
          <a:spcPct val="0"/>
        </a:spcAft>
        <a:defRPr sz="3300">
          <a:solidFill>
            <a:srgbClr val="101576"/>
          </a:solidFill>
          <a:latin typeface="Calibri" charset="0"/>
          <a:ea typeface="ＭＳ Ｐゴシック" charset="0"/>
        </a:defRPr>
      </a:lvl9pPr>
    </p:titleStyle>
    <p:bodyStyle>
      <a:lvl1pPr marL="257175" indent="-257175" algn="l" defTabSz="342900" rtl="0" eaLnBrk="1" fontAlgn="base" hangingPunct="1">
        <a:spcBef>
          <a:spcPct val="20000"/>
        </a:spcBef>
        <a:spcAft>
          <a:spcPct val="0"/>
        </a:spcAft>
        <a:buFont typeface="Arial" charset="0"/>
        <a:buChar char="•"/>
        <a:defRPr sz="1800" kern="1200">
          <a:solidFill>
            <a:schemeClr val="tx1"/>
          </a:solidFill>
          <a:latin typeface="+mj-lt"/>
          <a:ea typeface="ＭＳ Ｐゴシック" charset="0"/>
          <a:cs typeface="Arial Rounded MT Bold"/>
        </a:defRPr>
      </a:lvl1pPr>
      <a:lvl2pPr marL="557213" indent="-214313" algn="l" defTabSz="342900" rtl="0" eaLnBrk="1" fontAlgn="base" hangingPunct="1">
        <a:spcBef>
          <a:spcPct val="20000"/>
        </a:spcBef>
        <a:spcAft>
          <a:spcPct val="0"/>
        </a:spcAft>
        <a:buFont typeface="Arial" charset="0"/>
        <a:buChar char="–"/>
        <a:defRPr sz="1800" kern="1200">
          <a:solidFill>
            <a:schemeClr val="tx1"/>
          </a:solidFill>
          <a:latin typeface="+mj-lt"/>
          <a:ea typeface="ＭＳ Ｐゴシック" charset="0"/>
          <a:cs typeface="Arial Rounded MT Bold"/>
        </a:defRPr>
      </a:lvl2pPr>
      <a:lvl3pPr marL="857250" indent="-171450" algn="l" defTabSz="342900" rtl="0" eaLnBrk="1" fontAlgn="base" hangingPunct="1">
        <a:spcBef>
          <a:spcPct val="20000"/>
        </a:spcBef>
        <a:spcAft>
          <a:spcPct val="0"/>
        </a:spcAft>
        <a:buFont typeface="Arial" charset="0"/>
        <a:buChar char="•"/>
        <a:defRPr sz="1800" kern="1200">
          <a:solidFill>
            <a:schemeClr val="tx1"/>
          </a:solidFill>
          <a:latin typeface="+mj-lt"/>
          <a:ea typeface="ＭＳ Ｐゴシック" charset="0"/>
          <a:cs typeface="Arial Rounded MT Bold"/>
        </a:defRPr>
      </a:lvl3pPr>
      <a:lvl4pPr marL="1200150" indent="-171450" algn="l" defTabSz="342900" rtl="0" eaLnBrk="1" fontAlgn="base" hangingPunct="1">
        <a:spcBef>
          <a:spcPct val="20000"/>
        </a:spcBef>
        <a:spcAft>
          <a:spcPct val="0"/>
        </a:spcAft>
        <a:buFont typeface="Arial" charset="0"/>
        <a:buChar char="–"/>
        <a:defRPr sz="1500" kern="1200">
          <a:solidFill>
            <a:schemeClr val="tx1"/>
          </a:solidFill>
          <a:latin typeface="+mj-lt"/>
          <a:ea typeface="ＭＳ Ｐゴシック" charset="0"/>
          <a:cs typeface="Arial Rounded MT Bold"/>
        </a:defRPr>
      </a:lvl4pPr>
      <a:lvl5pPr marL="1543050" indent="-171450" algn="l" defTabSz="342900" rtl="0" eaLnBrk="1" fontAlgn="base" hangingPunct="1">
        <a:spcBef>
          <a:spcPct val="20000"/>
        </a:spcBef>
        <a:spcAft>
          <a:spcPct val="0"/>
        </a:spcAft>
        <a:buFont typeface="Arial" charset="0"/>
        <a:buChar char="»"/>
        <a:defRPr sz="1500" kern="1200">
          <a:solidFill>
            <a:schemeClr val="tx1"/>
          </a:solidFill>
          <a:latin typeface="+mj-lt"/>
          <a:ea typeface="ＭＳ Ｐゴシック" charset="0"/>
          <a:cs typeface="Arial Rounded MT Bold"/>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5" name="Rectangle 14"/>
          <p:cNvSpPr/>
          <p:nvPr/>
        </p:nvSpPr>
        <p:spPr>
          <a:xfrm>
            <a:off x="0" y="6108700"/>
            <a:ext cx="9144000" cy="749300"/>
          </a:xfrm>
          <a:prstGeom prst="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027" name="Title Placeholder 1"/>
          <p:cNvSpPr>
            <a:spLocks noGrp="1"/>
          </p:cNvSpPr>
          <p:nvPr>
            <p:ph type="title"/>
          </p:nvPr>
        </p:nvSpPr>
        <p:spPr bwMode="auto">
          <a:xfrm>
            <a:off x="457200" y="265113"/>
            <a:ext cx="8229600" cy="1143000"/>
          </a:xfrm>
          <a:prstGeom prst="rect">
            <a:avLst/>
          </a:prstGeom>
          <a:noFill/>
          <a:ln>
            <a:noFill/>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t>Click to edit Master title style</a:t>
            </a:r>
            <a:endParaRPr lang="en-US" dirty="0"/>
          </a:p>
        </p:txBody>
      </p:sp>
      <p:sp>
        <p:nvSpPr>
          <p:cNvPr id="1028" name="Text Placeholder 2"/>
          <p:cNvSpPr>
            <a:spLocks noGrp="1"/>
          </p:cNvSpPr>
          <p:nvPr>
            <p:ph type="body" idx="1"/>
          </p:nvPr>
        </p:nvSpPr>
        <p:spPr bwMode="auto">
          <a:xfrm>
            <a:off x="457200" y="1484313"/>
            <a:ext cx="8229600" cy="4194175"/>
          </a:xfrm>
          <a:prstGeom prst="rect">
            <a:avLst/>
          </a:prstGeom>
          <a:noFill/>
          <a:ln>
            <a:noFill/>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p:txBody>
      </p:sp>
      <p:pic>
        <p:nvPicPr>
          <p:cNvPr id="4" name="Picture 3" descr="sedtapp-duo.png"/>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4101370" y="6274948"/>
            <a:ext cx="4758699" cy="397315"/>
          </a:xfrm>
          <a:prstGeom prst="rect">
            <a:avLst/>
          </a:prstGeom>
        </p:spPr>
      </p:pic>
      <p:sp>
        <p:nvSpPr>
          <p:cNvPr id="6" name="Rectangle 2"/>
          <p:cNvSpPr>
            <a:spLocks noChangeArrowheads="1"/>
          </p:cNvSpPr>
          <p:nvPr/>
        </p:nvSpPr>
        <p:spPr bwMode="auto">
          <a:xfrm>
            <a:off x="-1" y="6168964"/>
            <a:ext cx="32272941"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anchor="ctr" anchorCtr="0" compatLnSpc="1">
            <a:prstTxWarp prst="textNoShape">
              <a:avLst/>
            </a:prstTxWarp>
            <a:spAutoFit/>
          </a:bodyPr>
          <a:lstStyle/>
          <a:p>
            <a:endParaRPr lang="en-US" dirty="0"/>
          </a:p>
        </p:txBody>
      </p:sp>
      <p:pic>
        <p:nvPicPr>
          <p:cNvPr id="2" name="Picture 1"/>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7847313" y="1298"/>
            <a:ext cx="1168100" cy="1726192"/>
          </a:xfrm>
          <a:prstGeom prst="rect">
            <a:avLst/>
          </a:prstGeom>
        </p:spPr>
      </p:pic>
      <p:pic>
        <p:nvPicPr>
          <p:cNvPr id="9" name="Picture 8" descr="../../../../Volumes/doecr/Creative%20Services/DEPT-SEDTAPP/SEDTAPP%20icon/SEDTAPP"/>
          <p:cNvPicPr>
            <a:picLocks noChangeAspect="1"/>
          </p:cNvPicPr>
          <p:nvPr/>
        </p:nvPicPr>
        <p:blipFill rotWithShape="1">
          <a:blip r:embed="rId16">
            <a:extLst>
              <a:ext uri="{BEBA8EAE-BF5A-486C-A8C5-ECC9F3942E4B}">
                <a14:imgProps xmlns:a14="http://schemas.microsoft.com/office/drawing/2010/main">
                  <a14:imgLayer r:embed="rId17">
                    <a14:imgEffect>
                      <a14:colorTemperature colorTemp="4700"/>
                    </a14:imgEffect>
                  </a14:imgLayer>
                </a14:imgProps>
              </a:ext>
              <a:ext uri="{28A0092B-C50C-407E-A947-70E740481C1C}">
                <a14:useLocalDpi xmlns:a14="http://schemas.microsoft.com/office/drawing/2010/main" val="0"/>
              </a:ext>
            </a:extLst>
          </a:blip>
          <a:srcRect t="89864"/>
          <a:stretch/>
        </p:blipFill>
        <p:spPr bwMode="auto">
          <a:xfrm>
            <a:off x="0" y="6012345"/>
            <a:ext cx="9144000" cy="123690"/>
          </a:xfrm>
          <a:prstGeom prst="rect">
            <a:avLst/>
          </a:prstGeom>
          <a:noFill/>
          <a:ln>
            <a:noFill/>
          </a:ln>
        </p:spPr>
      </p:pic>
    </p:spTree>
    <p:extLst>
      <p:ext uri="{BB962C8B-B14F-4D97-AF65-F5344CB8AC3E}">
        <p14:creationId xmlns:p14="http://schemas.microsoft.com/office/powerpoint/2010/main" val="239264772"/>
      </p:ext>
    </p:extLst>
  </p:cSld>
  <p:clrMap bg1="lt1" tx1="dk1" bg2="lt2" tx2="dk2" accent1="accent1" accent2="accent2" accent3="accent3" accent4="accent4" accent5="accent5" accent6="accent6" hlink="hlink" folHlink="folHlink"/>
  <p:sldLayoutIdLst>
    <p:sldLayoutId id="2147483702" r:id="rId1"/>
    <p:sldLayoutId id="2147483703" r:id="rId2"/>
    <p:sldLayoutId id="2147483704" r:id="rId3"/>
    <p:sldLayoutId id="2147483705" r:id="rId4"/>
    <p:sldLayoutId id="2147483706" r:id="rId5"/>
    <p:sldLayoutId id="2147483707" r:id="rId6"/>
    <p:sldLayoutId id="2147483708" r:id="rId7"/>
    <p:sldLayoutId id="2147483709" r:id="rId8"/>
    <p:sldLayoutId id="2147483710" r:id="rId9"/>
    <p:sldLayoutId id="2147483711" r:id="rId10"/>
    <p:sldLayoutId id="2147483712" r:id="rId11"/>
    <p:sldLayoutId id="2147483713" r:id="rId12"/>
  </p:sldLayoutIdLst>
  <p:txStyles>
    <p:titleStyle>
      <a:lvl1pPr algn="l" defTabSz="457200" rtl="0" eaLnBrk="1" fontAlgn="base" hangingPunct="1">
        <a:spcBef>
          <a:spcPct val="0"/>
        </a:spcBef>
        <a:spcAft>
          <a:spcPct val="0"/>
        </a:spcAft>
        <a:defRPr sz="4000" kern="1200">
          <a:solidFill>
            <a:srgbClr val="101576"/>
          </a:solidFill>
          <a:latin typeface="Cambria"/>
          <a:ea typeface="ＭＳ Ｐゴシック" charset="0"/>
          <a:cs typeface="Cambria"/>
        </a:defRPr>
      </a:lvl1pPr>
      <a:lvl2pPr algn="l" defTabSz="457200" rtl="0" eaLnBrk="1" fontAlgn="base" hangingPunct="1">
        <a:spcBef>
          <a:spcPct val="0"/>
        </a:spcBef>
        <a:spcAft>
          <a:spcPct val="0"/>
        </a:spcAft>
        <a:defRPr sz="4400">
          <a:solidFill>
            <a:srgbClr val="101576"/>
          </a:solidFill>
          <a:latin typeface="Calibri" charset="0"/>
          <a:ea typeface="ＭＳ Ｐゴシック" charset="0"/>
        </a:defRPr>
      </a:lvl2pPr>
      <a:lvl3pPr algn="l" defTabSz="457200" rtl="0" eaLnBrk="1" fontAlgn="base" hangingPunct="1">
        <a:spcBef>
          <a:spcPct val="0"/>
        </a:spcBef>
        <a:spcAft>
          <a:spcPct val="0"/>
        </a:spcAft>
        <a:defRPr sz="4400">
          <a:solidFill>
            <a:srgbClr val="101576"/>
          </a:solidFill>
          <a:latin typeface="Calibri" charset="0"/>
          <a:ea typeface="ＭＳ Ｐゴシック" charset="0"/>
        </a:defRPr>
      </a:lvl3pPr>
      <a:lvl4pPr algn="l" defTabSz="457200" rtl="0" eaLnBrk="1" fontAlgn="base" hangingPunct="1">
        <a:spcBef>
          <a:spcPct val="0"/>
        </a:spcBef>
        <a:spcAft>
          <a:spcPct val="0"/>
        </a:spcAft>
        <a:defRPr sz="4400">
          <a:solidFill>
            <a:srgbClr val="101576"/>
          </a:solidFill>
          <a:latin typeface="Calibri" charset="0"/>
          <a:ea typeface="ＭＳ Ｐゴシック" charset="0"/>
        </a:defRPr>
      </a:lvl4pPr>
      <a:lvl5pPr algn="l" defTabSz="457200" rtl="0" eaLnBrk="1" fontAlgn="base" hangingPunct="1">
        <a:spcBef>
          <a:spcPct val="0"/>
        </a:spcBef>
        <a:spcAft>
          <a:spcPct val="0"/>
        </a:spcAft>
        <a:defRPr sz="4400">
          <a:solidFill>
            <a:srgbClr val="101576"/>
          </a:solidFill>
          <a:latin typeface="Calibri" charset="0"/>
          <a:ea typeface="ＭＳ Ｐゴシック" charset="0"/>
        </a:defRPr>
      </a:lvl5pPr>
      <a:lvl6pPr marL="457200" algn="l" defTabSz="457200" rtl="0" eaLnBrk="1" fontAlgn="base" hangingPunct="1">
        <a:spcBef>
          <a:spcPct val="0"/>
        </a:spcBef>
        <a:spcAft>
          <a:spcPct val="0"/>
        </a:spcAft>
        <a:defRPr sz="4400">
          <a:solidFill>
            <a:srgbClr val="101576"/>
          </a:solidFill>
          <a:latin typeface="Calibri" charset="0"/>
          <a:ea typeface="ＭＳ Ｐゴシック" charset="0"/>
        </a:defRPr>
      </a:lvl6pPr>
      <a:lvl7pPr marL="914400" algn="l" defTabSz="457200" rtl="0" eaLnBrk="1" fontAlgn="base" hangingPunct="1">
        <a:spcBef>
          <a:spcPct val="0"/>
        </a:spcBef>
        <a:spcAft>
          <a:spcPct val="0"/>
        </a:spcAft>
        <a:defRPr sz="4400">
          <a:solidFill>
            <a:srgbClr val="101576"/>
          </a:solidFill>
          <a:latin typeface="Calibri" charset="0"/>
          <a:ea typeface="ＭＳ Ｐゴシック" charset="0"/>
        </a:defRPr>
      </a:lvl7pPr>
      <a:lvl8pPr marL="1371600" algn="l" defTabSz="457200" rtl="0" eaLnBrk="1" fontAlgn="base" hangingPunct="1">
        <a:spcBef>
          <a:spcPct val="0"/>
        </a:spcBef>
        <a:spcAft>
          <a:spcPct val="0"/>
        </a:spcAft>
        <a:defRPr sz="4400">
          <a:solidFill>
            <a:srgbClr val="101576"/>
          </a:solidFill>
          <a:latin typeface="Calibri" charset="0"/>
          <a:ea typeface="ＭＳ Ｐゴシック" charset="0"/>
        </a:defRPr>
      </a:lvl8pPr>
      <a:lvl9pPr marL="1828800" algn="l" defTabSz="457200" rtl="0" eaLnBrk="1" fontAlgn="base" hangingPunct="1">
        <a:spcBef>
          <a:spcPct val="0"/>
        </a:spcBef>
        <a:spcAft>
          <a:spcPct val="0"/>
        </a:spcAft>
        <a:defRPr sz="4400">
          <a:solidFill>
            <a:srgbClr val="101576"/>
          </a:solidFill>
          <a:latin typeface="Calibri" charset="0"/>
          <a:ea typeface="ＭＳ Ｐゴシック" charset="0"/>
        </a:defRPr>
      </a:lvl9pPr>
    </p:titleStyle>
    <p:bodyStyle>
      <a:lvl1pPr marL="342900" indent="-342900" algn="l" defTabSz="457200" rtl="0" eaLnBrk="1" fontAlgn="base" hangingPunct="1">
        <a:spcBef>
          <a:spcPct val="20000"/>
        </a:spcBef>
        <a:spcAft>
          <a:spcPct val="0"/>
        </a:spcAft>
        <a:buFont typeface="Arial" charset="0"/>
        <a:buChar char="•"/>
        <a:defRPr sz="2400" kern="1200">
          <a:solidFill>
            <a:schemeClr val="tx1"/>
          </a:solidFill>
          <a:latin typeface="+mj-lt"/>
          <a:ea typeface="ＭＳ Ｐゴシック" charset="0"/>
          <a:cs typeface="Arial Rounded MT Bold"/>
        </a:defRPr>
      </a:lvl1pPr>
      <a:lvl2pPr marL="742950" indent="-285750" algn="l" defTabSz="457200" rtl="0" eaLnBrk="1" fontAlgn="base" hangingPunct="1">
        <a:spcBef>
          <a:spcPct val="20000"/>
        </a:spcBef>
        <a:spcAft>
          <a:spcPct val="0"/>
        </a:spcAft>
        <a:buFont typeface="Arial" charset="0"/>
        <a:buChar char="–"/>
        <a:defRPr sz="2400" kern="1200">
          <a:solidFill>
            <a:schemeClr val="tx1"/>
          </a:solidFill>
          <a:latin typeface="+mj-lt"/>
          <a:ea typeface="ＭＳ Ｐゴシック" charset="0"/>
          <a:cs typeface="Arial Rounded MT Bold"/>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j-lt"/>
          <a:ea typeface="ＭＳ Ｐゴシック" charset="0"/>
          <a:cs typeface="Arial Rounded MT Bold"/>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j-lt"/>
          <a:ea typeface="ＭＳ Ｐゴシック" charset="0"/>
          <a:cs typeface="Arial Rounded MT Bold"/>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j-lt"/>
          <a:ea typeface="ＭＳ Ｐゴシック" charset="0"/>
          <a:cs typeface="Arial Rounded MT Bold"/>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15.gif"/></Relationships>
</file>

<file path=ppt/slides/_rels/slide10.xml.rels><?xml version="1.0" encoding="UTF-8" standalone="yes"?>
<Relationships xmlns="http://schemas.openxmlformats.org/package/2006/relationships"><Relationship Id="rId3" Type="http://schemas.openxmlformats.org/officeDocument/2006/relationships/hyperlink" Target="https://www.engr.psu.edu/productdissection/"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5.gif"/><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3" Type="http://schemas.openxmlformats.org/officeDocument/2006/relationships/hyperlink" Target="https://www.youtube.com/watch?v=mANf4dnBCno&amp;feature=youtu.be"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5.gif"/><Relationship Id="rId5" Type="http://schemas.openxmlformats.org/officeDocument/2006/relationships/image" Target="../media/image14.png"/><Relationship Id="rId4" Type="http://schemas.openxmlformats.org/officeDocument/2006/relationships/image" Target="../media/image35.png"/></Relationships>
</file>

<file path=ppt/slides/_rels/slide12.xml.rels><?xml version="1.0" encoding="UTF-8" standalone="yes"?>
<Relationships xmlns="http://schemas.openxmlformats.org/package/2006/relationships"><Relationship Id="rId3" Type="http://schemas.openxmlformats.org/officeDocument/2006/relationships/image" Target="../media/image16.tiff"/><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5.gif"/><Relationship Id="rId4" Type="http://schemas.openxmlformats.org/officeDocument/2006/relationships/image" Target="../media/image14.png"/></Relationships>
</file>

<file path=ppt/slides/_rels/slide13.xml.rels><?xml version="1.0" encoding="UTF-8" standalone="yes"?>
<Relationships xmlns="http://schemas.openxmlformats.org/package/2006/relationships"><Relationship Id="rId8" Type="http://schemas.openxmlformats.org/officeDocument/2006/relationships/image" Target="../media/image27.png"/><Relationship Id="rId13" Type="http://schemas.openxmlformats.org/officeDocument/2006/relationships/image" Target="../media/image32.png"/><Relationship Id="rId3" Type="http://schemas.openxmlformats.org/officeDocument/2006/relationships/image" Target="../media/image22.png"/><Relationship Id="rId7" Type="http://schemas.openxmlformats.org/officeDocument/2006/relationships/image" Target="../media/image26.png"/><Relationship Id="rId12" Type="http://schemas.openxmlformats.org/officeDocument/2006/relationships/image" Target="../media/image31.png"/><Relationship Id="rId17" Type="http://schemas.openxmlformats.org/officeDocument/2006/relationships/image" Target="../media/image15.gif"/><Relationship Id="rId2" Type="http://schemas.openxmlformats.org/officeDocument/2006/relationships/notesSlide" Target="../notesSlides/notesSlide10.xml"/><Relationship Id="rId16" Type="http://schemas.openxmlformats.org/officeDocument/2006/relationships/image" Target="../media/image14.png"/><Relationship Id="rId1" Type="http://schemas.openxmlformats.org/officeDocument/2006/relationships/slideLayout" Target="../slideLayouts/slideLayout2.xml"/><Relationship Id="rId6" Type="http://schemas.openxmlformats.org/officeDocument/2006/relationships/image" Target="../media/image25.png"/><Relationship Id="rId11" Type="http://schemas.openxmlformats.org/officeDocument/2006/relationships/image" Target="../media/image30.png"/><Relationship Id="rId5" Type="http://schemas.openxmlformats.org/officeDocument/2006/relationships/image" Target="../media/image24.png"/><Relationship Id="rId15" Type="http://schemas.openxmlformats.org/officeDocument/2006/relationships/image" Target="../media/image34.png"/><Relationship Id="rId10" Type="http://schemas.openxmlformats.org/officeDocument/2006/relationships/image" Target="../media/image29.png"/><Relationship Id="rId4" Type="http://schemas.openxmlformats.org/officeDocument/2006/relationships/image" Target="../media/image23.png"/><Relationship Id="rId9" Type="http://schemas.openxmlformats.org/officeDocument/2006/relationships/image" Target="../media/image28.png"/><Relationship Id="rId14" Type="http://schemas.openxmlformats.org/officeDocument/2006/relationships/image" Target="../media/image33.png"/></Relationships>
</file>

<file path=ppt/slides/_rels/slide14.xml.rels><?xml version="1.0" encoding="UTF-8" standalone="yes"?>
<Relationships xmlns="http://schemas.openxmlformats.org/package/2006/relationships"><Relationship Id="rId3" Type="http://schemas.openxmlformats.org/officeDocument/2006/relationships/image" Target="../media/image15.gif"/><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6.tiff"/><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15.gif"/><Relationship Id="rId4" Type="http://schemas.openxmlformats.org/officeDocument/2006/relationships/image" Target="../media/image14.png"/></Relationships>
</file>

<file path=ppt/slides/_rels/slide16.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36.png"/><Relationship Id="rId7" Type="http://schemas.openxmlformats.org/officeDocument/2006/relationships/image" Target="../media/image39.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microsoft.com/office/2007/relationships/hdphoto" Target="../media/hdphoto2.wdp"/><Relationship Id="rId5" Type="http://schemas.openxmlformats.org/officeDocument/2006/relationships/image" Target="../media/image38.png"/><Relationship Id="rId10" Type="http://schemas.openxmlformats.org/officeDocument/2006/relationships/image" Target="../media/image15.gif"/><Relationship Id="rId4" Type="http://schemas.openxmlformats.org/officeDocument/2006/relationships/image" Target="../media/image37.jpeg"/><Relationship Id="rId9" Type="http://schemas.openxmlformats.org/officeDocument/2006/relationships/image" Target="../media/image14.png"/></Relationships>
</file>

<file path=ppt/slides/_rels/slide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6.tiff"/><Relationship Id="rId1" Type="http://schemas.openxmlformats.org/officeDocument/2006/relationships/slideLayout" Target="../slideLayouts/slideLayout2.xml"/><Relationship Id="rId4" Type="http://schemas.openxmlformats.org/officeDocument/2006/relationships/image" Target="../media/image15.gif"/></Relationships>
</file>

<file path=ppt/slides/_rels/slide3.xml.rels><?xml version="1.0" encoding="UTF-8" standalone="yes"?>
<Relationships xmlns="http://schemas.openxmlformats.org/package/2006/relationships"><Relationship Id="rId3" Type="http://schemas.openxmlformats.org/officeDocument/2006/relationships/image" Target="../media/image15.gif"/><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7.jpeg"/><Relationship Id="rId7" Type="http://schemas.openxmlformats.org/officeDocument/2006/relationships/image" Target="../media/image15.gif"/><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9.png"/><Relationship Id="rId4" Type="http://schemas.openxmlformats.org/officeDocument/2006/relationships/image" Target="../media/image18.png"/></Relationships>
</file>

<file path=ppt/slides/_rels/slide5.xml.rels><?xml version="1.0" encoding="UTF-8" standalone="yes"?>
<Relationships xmlns="http://schemas.openxmlformats.org/package/2006/relationships"><Relationship Id="rId3" Type="http://schemas.openxmlformats.org/officeDocument/2006/relationships/hyperlink" Target="https://www.youtube.com/watch?v=fuaaXMp35NI" TargetMode="External"/><Relationship Id="rId2" Type="http://schemas.openxmlformats.org/officeDocument/2006/relationships/notesSlide" Target="../notesSlides/notesSlide3.xml"/><Relationship Id="rId1" Type="http://schemas.openxmlformats.org/officeDocument/2006/relationships/slideLayout" Target="../slideLayouts/slideLayout6.xml"/><Relationship Id="rId5" Type="http://schemas.openxmlformats.org/officeDocument/2006/relationships/image" Target="../media/image15.gif"/><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5.gif"/><Relationship Id="rId5" Type="http://schemas.openxmlformats.org/officeDocument/2006/relationships/image" Target="../media/image14.png"/><Relationship Id="rId4" Type="http://schemas.openxmlformats.org/officeDocument/2006/relationships/image" Target="../media/image21.svg"/></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6.tiff"/><Relationship Id="rId1" Type="http://schemas.openxmlformats.org/officeDocument/2006/relationships/slideLayout" Target="../slideLayouts/slideLayout2.xml"/><Relationship Id="rId4" Type="http://schemas.openxmlformats.org/officeDocument/2006/relationships/image" Target="../media/image15.gif"/></Relationships>
</file>

<file path=ppt/slides/_rels/slide8.xml.rels><?xml version="1.0" encoding="UTF-8" standalone="yes"?>
<Relationships xmlns="http://schemas.openxmlformats.org/package/2006/relationships"><Relationship Id="rId8" Type="http://schemas.openxmlformats.org/officeDocument/2006/relationships/image" Target="../media/image27.png"/><Relationship Id="rId13" Type="http://schemas.openxmlformats.org/officeDocument/2006/relationships/image" Target="../media/image32.png"/><Relationship Id="rId3" Type="http://schemas.openxmlformats.org/officeDocument/2006/relationships/image" Target="../media/image22.png"/><Relationship Id="rId7" Type="http://schemas.openxmlformats.org/officeDocument/2006/relationships/image" Target="../media/image26.png"/><Relationship Id="rId12" Type="http://schemas.openxmlformats.org/officeDocument/2006/relationships/image" Target="../media/image31.png"/><Relationship Id="rId17" Type="http://schemas.openxmlformats.org/officeDocument/2006/relationships/image" Target="../media/image15.gif"/><Relationship Id="rId2" Type="http://schemas.openxmlformats.org/officeDocument/2006/relationships/notesSlide" Target="../notesSlides/notesSlide5.xml"/><Relationship Id="rId16" Type="http://schemas.openxmlformats.org/officeDocument/2006/relationships/image" Target="../media/image14.png"/><Relationship Id="rId1" Type="http://schemas.openxmlformats.org/officeDocument/2006/relationships/slideLayout" Target="../slideLayouts/slideLayout2.xml"/><Relationship Id="rId6" Type="http://schemas.openxmlformats.org/officeDocument/2006/relationships/image" Target="../media/image25.png"/><Relationship Id="rId11" Type="http://schemas.openxmlformats.org/officeDocument/2006/relationships/image" Target="../media/image30.png"/><Relationship Id="rId5" Type="http://schemas.openxmlformats.org/officeDocument/2006/relationships/image" Target="../media/image24.png"/><Relationship Id="rId15" Type="http://schemas.openxmlformats.org/officeDocument/2006/relationships/image" Target="../media/image34.png"/><Relationship Id="rId10" Type="http://schemas.openxmlformats.org/officeDocument/2006/relationships/image" Target="../media/image29.png"/><Relationship Id="rId4" Type="http://schemas.openxmlformats.org/officeDocument/2006/relationships/image" Target="../media/image23.png"/><Relationship Id="rId9" Type="http://schemas.openxmlformats.org/officeDocument/2006/relationships/image" Target="../media/image28.png"/><Relationship Id="rId14" Type="http://schemas.openxmlformats.org/officeDocument/2006/relationships/image" Target="../media/image33.png"/></Relationships>
</file>

<file path=ppt/slides/_rels/slide9.xml.rels><?xml version="1.0" encoding="UTF-8" standalone="yes"?>
<Relationships xmlns="http://schemas.openxmlformats.org/package/2006/relationships"><Relationship Id="rId3" Type="http://schemas.openxmlformats.org/officeDocument/2006/relationships/hyperlink" Target="https://www.youtube.com/watch?v=9sCt-PI2g3g&amp;t=1s" TargetMode="External"/><Relationship Id="rId2" Type="http://schemas.openxmlformats.org/officeDocument/2006/relationships/notesSlide" Target="../notesSlides/notesSlide6.xml"/><Relationship Id="rId1" Type="http://schemas.openxmlformats.org/officeDocument/2006/relationships/slideLayout" Target="../slideLayouts/slideLayout6.xml"/><Relationship Id="rId5" Type="http://schemas.openxmlformats.org/officeDocument/2006/relationships/image" Target="../media/image15.gif"/><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5186" y="1961970"/>
            <a:ext cx="8158169" cy="1941442"/>
          </a:xfrm>
        </p:spPr>
        <p:txBody>
          <a:bodyPr>
            <a:noAutofit/>
          </a:bodyPr>
          <a:lstStyle/>
          <a:p>
            <a:r>
              <a:rPr lang="en-US" dirty="0">
                <a:solidFill>
                  <a:srgbClr val="47ACAD"/>
                </a:solidFill>
                <a:latin typeface="+mj-lt"/>
              </a:rPr>
              <a:t>Exploring the Use of Product Dissection for Ideation</a:t>
            </a:r>
            <a:endParaRPr lang="en-US" sz="6600" dirty="0">
              <a:solidFill>
                <a:srgbClr val="47ACAD"/>
              </a:solidFill>
              <a:latin typeface="+mj-lt"/>
            </a:endParaRPr>
          </a:p>
        </p:txBody>
      </p:sp>
      <p:sp>
        <p:nvSpPr>
          <p:cNvPr id="3" name="Text Placeholder 2"/>
          <p:cNvSpPr>
            <a:spLocks noGrp="1"/>
          </p:cNvSpPr>
          <p:nvPr>
            <p:ph type="body" sz="quarter" idx="10"/>
          </p:nvPr>
        </p:nvSpPr>
        <p:spPr>
          <a:xfrm>
            <a:off x="505186" y="3903412"/>
            <a:ext cx="7053262" cy="758825"/>
          </a:xfrm>
        </p:spPr>
        <p:txBody>
          <a:bodyPr/>
          <a:lstStyle/>
          <a:p>
            <a:r>
              <a:rPr lang="en-US" dirty="0"/>
              <a:t>Developed by Dr. Elizabeth Starkey</a:t>
            </a:r>
            <a:endParaRPr lang="en-US" sz="1000" dirty="0">
              <a:solidFill>
                <a:srgbClr val="3A9240"/>
              </a:solidFill>
            </a:endParaRPr>
          </a:p>
          <a:p>
            <a:endParaRPr lang="en-US" dirty="0"/>
          </a:p>
        </p:txBody>
      </p:sp>
      <p:sp>
        <p:nvSpPr>
          <p:cNvPr id="13" name="Shape 24">
            <a:extLst>
              <a:ext uri="{FF2B5EF4-FFF2-40B4-BE49-F238E27FC236}">
                <a16:creationId xmlns:a16="http://schemas.microsoft.com/office/drawing/2014/main" id="{1ABC8FE8-3791-EE4D-A000-5702FA8D06B0}"/>
              </a:ext>
            </a:extLst>
          </p:cNvPr>
          <p:cNvSpPr txBox="1"/>
          <p:nvPr/>
        </p:nvSpPr>
        <p:spPr>
          <a:xfrm>
            <a:off x="228601" y="2914650"/>
            <a:ext cx="8343899" cy="1485900"/>
          </a:xfrm>
          <a:prstGeom prst="rect">
            <a:avLst/>
          </a:prstGeom>
        </p:spPr>
        <p:txBody>
          <a:bodyPr lIns="68566" tIns="68566" rIns="68566" bIns="68566" anchor="t" anchorCtr="0">
            <a:noAutofit/>
          </a:bodyPr>
          <a:lstStyle/>
          <a:p>
            <a:pPr hangingPunct="0"/>
            <a:endParaRPr lang="en-US" sz="4500" b="1" dirty="0"/>
          </a:p>
        </p:txBody>
      </p:sp>
      <p:sp>
        <p:nvSpPr>
          <p:cNvPr id="4" name="TextBox 3">
            <a:extLst>
              <a:ext uri="{FF2B5EF4-FFF2-40B4-BE49-F238E27FC236}">
                <a16:creationId xmlns:a16="http://schemas.microsoft.com/office/drawing/2014/main" id="{12D7EF7F-82D9-EB4E-8E97-F29009EAAD71}"/>
              </a:ext>
            </a:extLst>
          </p:cNvPr>
          <p:cNvSpPr txBox="1"/>
          <p:nvPr/>
        </p:nvSpPr>
        <p:spPr>
          <a:xfrm>
            <a:off x="695459" y="6697014"/>
            <a:ext cx="0" cy="0"/>
          </a:xfrm>
          <a:prstGeom prst="rect">
            <a:avLst/>
          </a:prstGeom>
        </p:spPr>
        <p:txBody>
          <a:bodyPr vert="horz" wrap="none" lIns="91440" tIns="45720" rIns="91440" bIns="45720" rtlCol="0" anchor="b">
            <a:normAutofit fontScale="25000" lnSpcReduction="20000"/>
          </a:bodyPr>
          <a:lstStyle/>
          <a:p>
            <a:endParaRPr lang="en-US" dirty="0"/>
          </a:p>
        </p:txBody>
      </p:sp>
      <p:pic>
        <p:nvPicPr>
          <p:cNvPr id="6" name="Picture 5" descr="A picture containing transport, wheel&#10;&#10;Description automatically generated">
            <a:extLst>
              <a:ext uri="{FF2B5EF4-FFF2-40B4-BE49-F238E27FC236}">
                <a16:creationId xmlns:a16="http://schemas.microsoft.com/office/drawing/2014/main" id="{36F8C11B-DC04-5B42-85A9-E5B59B9E309A}"/>
              </a:ext>
            </a:extLst>
          </p:cNvPr>
          <p:cNvPicPr>
            <a:picLocks noChangeAspect="1"/>
          </p:cNvPicPr>
          <p:nvPr/>
        </p:nvPicPr>
        <p:blipFill>
          <a:blip r:embed="rId3"/>
          <a:stretch>
            <a:fillRect/>
          </a:stretch>
        </p:blipFill>
        <p:spPr>
          <a:xfrm>
            <a:off x="177194" y="6159213"/>
            <a:ext cx="655983" cy="659031"/>
          </a:xfrm>
          <a:prstGeom prst="rect">
            <a:avLst/>
          </a:prstGeom>
        </p:spPr>
      </p:pic>
      <p:pic>
        <p:nvPicPr>
          <p:cNvPr id="7" name="Picture 6" descr="A close up of a device&#10;&#10;Description automatically generated">
            <a:extLst>
              <a:ext uri="{FF2B5EF4-FFF2-40B4-BE49-F238E27FC236}">
                <a16:creationId xmlns:a16="http://schemas.microsoft.com/office/drawing/2014/main" id="{CA3E8FAB-6F8E-AF45-8DE7-3BD6610F5593}"/>
              </a:ext>
            </a:extLst>
          </p:cNvPr>
          <p:cNvPicPr>
            <a:picLocks noChangeAspect="1"/>
          </p:cNvPicPr>
          <p:nvPr/>
        </p:nvPicPr>
        <p:blipFill>
          <a:blip r:embed="rId4"/>
          <a:stretch>
            <a:fillRect/>
          </a:stretch>
        </p:blipFill>
        <p:spPr>
          <a:xfrm>
            <a:off x="1364419" y="6159213"/>
            <a:ext cx="1470145" cy="659030"/>
          </a:xfrm>
          <a:prstGeom prst="rect">
            <a:avLst/>
          </a:prstGeom>
        </p:spPr>
      </p:pic>
    </p:spTree>
    <p:extLst>
      <p:ext uri="{BB962C8B-B14F-4D97-AF65-F5344CB8AC3E}">
        <p14:creationId xmlns:p14="http://schemas.microsoft.com/office/powerpoint/2010/main" val="151562713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328439"/>
            <a:ext cx="7270376" cy="1823090"/>
          </a:xfrm>
        </p:spPr>
        <p:txBody>
          <a:bodyPr>
            <a:normAutofit/>
          </a:bodyPr>
          <a:lstStyle/>
          <a:p>
            <a:r>
              <a:rPr lang="en-US" dirty="0">
                <a:latin typeface="+mn-lt"/>
              </a:rPr>
              <a:t>Complete Task 1 with your team: determine which products each team member will dissect</a:t>
            </a:r>
            <a:endParaRPr lang="en-US" dirty="0"/>
          </a:p>
        </p:txBody>
      </p:sp>
      <p:sp>
        <p:nvSpPr>
          <p:cNvPr id="3" name="Content Placeholder 2"/>
          <p:cNvSpPr>
            <a:spLocks noGrp="1"/>
          </p:cNvSpPr>
          <p:nvPr>
            <p:ph sz="half" idx="1"/>
          </p:nvPr>
        </p:nvSpPr>
        <p:spPr>
          <a:xfrm>
            <a:off x="457200" y="2653553"/>
            <a:ext cx="8229600" cy="3112386"/>
          </a:xfrm>
        </p:spPr>
        <p:txBody>
          <a:bodyPr/>
          <a:lstStyle/>
          <a:p>
            <a:pPr marL="285750" indent="-514350">
              <a:buFont typeface="+mj-lt"/>
              <a:buAutoNum type="arabicPeriod"/>
            </a:pPr>
            <a:r>
              <a:rPr lang="en-US" sz="2700" dirty="0">
                <a:hlinkClick r:id="rId3"/>
              </a:rPr>
              <a:t>https://www.engr.psu.edu/productdissection/</a:t>
            </a:r>
            <a:endParaRPr lang="en-US" sz="2700" dirty="0"/>
          </a:p>
          <a:p>
            <a:pPr marL="285750" indent="-514350">
              <a:buFont typeface="+mj-lt"/>
              <a:buAutoNum type="arabicPeriod"/>
            </a:pPr>
            <a:r>
              <a:rPr lang="en-US" altLang="zh-CN" sz="2700" dirty="0"/>
              <a:t>Select</a:t>
            </a:r>
            <a:r>
              <a:rPr lang="zh-CN" altLang="en-US" sz="2700" dirty="0"/>
              <a:t> </a:t>
            </a:r>
            <a:r>
              <a:rPr lang="en-US" altLang="zh-CN" sz="2700" dirty="0"/>
              <a:t>“View</a:t>
            </a:r>
            <a:r>
              <a:rPr lang="zh-CN" altLang="en-US" sz="2700" dirty="0"/>
              <a:t> </a:t>
            </a:r>
            <a:r>
              <a:rPr lang="en-US" altLang="zh-CN" sz="2700" dirty="0"/>
              <a:t>Models”</a:t>
            </a:r>
            <a:r>
              <a:rPr lang="zh-CN" altLang="en-US" sz="2700" dirty="0"/>
              <a:t> </a:t>
            </a:r>
            <a:endParaRPr lang="en-US" altLang="zh-CN" sz="2700" dirty="0"/>
          </a:p>
          <a:p>
            <a:pPr marL="285750" indent="-514350">
              <a:buFont typeface="+mj-lt"/>
              <a:buAutoNum type="arabicPeriod"/>
            </a:pPr>
            <a:r>
              <a:rPr lang="en-US" altLang="zh-CN" sz="2700" dirty="0"/>
              <a:t>Pick</a:t>
            </a:r>
            <a:r>
              <a:rPr lang="zh-CN" altLang="en-US" sz="2700" dirty="0"/>
              <a:t> </a:t>
            </a:r>
            <a:r>
              <a:rPr lang="en-US" altLang="zh-CN" sz="2700" dirty="0"/>
              <a:t>products – different for each team member</a:t>
            </a:r>
          </a:p>
          <a:p>
            <a:pPr marL="285750" indent="-514350">
              <a:buFont typeface="+mj-lt"/>
              <a:buAutoNum type="arabicPeriod"/>
            </a:pPr>
            <a:r>
              <a:rPr lang="en-US" altLang="zh-CN" sz="2700" dirty="0"/>
              <a:t>Download</a:t>
            </a:r>
            <a:r>
              <a:rPr lang="zh-CN" altLang="en-US" sz="2700" dirty="0"/>
              <a:t> </a:t>
            </a:r>
            <a:r>
              <a:rPr lang="en-US" altLang="zh-CN" sz="2700" dirty="0"/>
              <a:t>eDrawings</a:t>
            </a:r>
            <a:r>
              <a:rPr lang="zh-CN" altLang="en-US" sz="2700" dirty="0"/>
              <a:t> </a:t>
            </a:r>
            <a:r>
              <a:rPr lang="en-US" altLang="zh-CN" sz="2700" dirty="0"/>
              <a:t>file</a:t>
            </a:r>
            <a:endParaRPr lang="en-US" sz="2700" dirty="0"/>
          </a:p>
        </p:txBody>
      </p:sp>
      <p:pic>
        <p:nvPicPr>
          <p:cNvPr id="5" name="Picture 4" descr="A picture containing transport, wheel&#10;&#10;Description automatically generated">
            <a:extLst>
              <a:ext uri="{FF2B5EF4-FFF2-40B4-BE49-F238E27FC236}">
                <a16:creationId xmlns:a16="http://schemas.microsoft.com/office/drawing/2014/main" id="{1E8315CE-4A1C-E743-8EA2-97E2119E46B0}"/>
              </a:ext>
            </a:extLst>
          </p:cNvPr>
          <p:cNvPicPr>
            <a:picLocks noChangeAspect="1"/>
          </p:cNvPicPr>
          <p:nvPr/>
        </p:nvPicPr>
        <p:blipFill>
          <a:blip r:embed="rId4"/>
          <a:stretch>
            <a:fillRect/>
          </a:stretch>
        </p:blipFill>
        <p:spPr>
          <a:xfrm>
            <a:off x="177194" y="6159213"/>
            <a:ext cx="655983" cy="659031"/>
          </a:xfrm>
          <a:prstGeom prst="rect">
            <a:avLst/>
          </a:prstGeom>
        </p:spPr>
      </p:pic>
      <p:pic>
        <p:nvPicPr>
          <p:cNvPr id="6" name="Picture 5" descr="A close up of a device&#10;&#10;Description automatically generated">
            <a:extLst>
              <a:ext uri="{FF2B5EF4-FFF2-40B4-BE49-F238E27FC236}">
                <a16:creationId xmlns:a16="http://schemas.microsoft.com/office/drawing/2014/main" id="{F5DC4623-2B07-B141-880A-4DF60C2A185A}"/>
              </a:ext>
            </a:extLst>
          </p:cNvPr>
          <p:cNvPicPr>
            <a:picLocks noChangeAspect="1"/>
          </p:cNvPicPr>
          <p:nvPr/>
        </p:nvPicPr>
        <p:blipFill>
          <a:blip r:embed="rId5"/>
          <a:stretch>
            <a:fillRect/>
          </a:stretch>
        </p:blipFill>
        <p:spPr>
          <a:xfrm>
            <a:off x="1364419" y="6159213"/>
            <a:ext cx="1470145" cy="659030"/>
          </a:xfrm>
          <a:prstGeom prst="rect">
            <a:avLst/>
          </a:prstGeom>
        </p:spPr>
      </p:pic>
    </p:spTree>
    <p:extLst>
      <p:ext uri="{BB962C8B-B14F-4D97-AF65-F5344CB8AC3E}">
        <p14:creationId xmlns:p14="http://schemas.microsoft.com/office/powerpoint/2010/main" val="8392669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28439"/>
            <a:ext cx="7180729" cy="1315168"/>
          </a:xfrm>
        </p:spPr>
        <p:txBody>
          <a:bodyPr/>
          <a:lstStyle/>
          <a:p>
            <a:r>
              <a:rPr lang="en-US" dirty="0"/>
              <a:t>You have 15 minutes to complete your dissection</a:t>
            </a:r>
          </a:p>
        </p:txBody>
      </p:sp>
      <p:sp>
        <p:nvSpPr>
          <p:cNvPr id="4" name="TextBox 3"/>
          <p:cNvSpPr txBox="1"/>
          <p:nvPr/>
        </p:nvSpPr>
        <p:spPr>
          <a:xfrm>
            <a:off x="2005625" y="5516002"/>
            <a:ext cx="6842579" cy="646331"/>
          </a:xfrm>
          <a:prstGeom prst="rect">
            <a:avLst/>
          </a:prstGeom>
          <a:noFill/>
        </p:spPr>
        <p:txBody>
          <a:bodyPr wrap="none" rtlCol="0">
            <a:spAutoFit/>
          </a:bodyPr>
          <a:lstStyle/>
          <a:p>
            <a:r>
              <a:rPr lang="en-US" dirty="0">
                <a:hlinkClick r:id="rId3"/>
              </a:rPr>
              <a:t>https://www.youtube.com/watch?v=mANf4dnBCno&amp;feature=youtu.be</a:t>
            </a:r>
            <a:endParaRPr lang="en-US" dirty="0"/>
          </a:p>
          <a:p>
            <a:endParaRPr lang="en-US" dirty="0"/>
          </a:p>
        </p:txBody>
      </p:sp>
      <p:pic>
        <p:nvPicPr>
          <p:cNvPr id="5" name="Picture 4"/>
          <p:cNvPicPr>
            <a:picLocks noChangeAspect="1"/>
          </p:cNvPicPr>
          <p:nvPr/>
        </p:nvPicPr>
        <p:blipFill>
          <a:blip r:embed="rId4"/>
          <a:stretch>
            <a:fillRect/>
          </a:stretch>
        </p:blipFill>
        <p:spPr>
          <a:xfrm>
            <a:off x="1883071" y="2318438"/>
            <a:ext cx="5377859" cy="3004391"/>
          </a:xfrm>
          <a:prstGeom prst="rect">
            <a:avLst/>
          </a:prstGeom>
        </p:spPr>
      </p:pic>
      <p:sp>
        <p:nvSpPr>
          <p:cNvPr id="6" name="Oval 5"/>
          <p:cNvSpPr/>
          <p:nvPr/>
        </p:nvSpPr>
        <p:spPr>
          <a:xfrm>
            <a:off x="218941" y="3532094"/>
            <a:ext cx="1786684" cy="75415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Object</a:t>
            </a:r>
            <a:r>
              <a:rPr lang="zh-CN" altLang="en-US" dirty="0"/>
              <a:t> </a:t>
            </a:r>
            <a:r>
              <a:rPr lang="en-US" altLang="zh-CN" dirty="0"/>
              <a:t>Dissection</a:t>
            </a:r>
            <a:endParaRPr lang="en-US" dirty="0"/>
          </a:p>
        </p:txBody>
      </p:sp>
      <p:sp>
        <p:nvSpPr>
          <p:cNvPr id="7" name="Rectangle 6"/>
          <p:cNvSpPr/>
          <p:nvPr/>
        </p:nvSpPr>
        <p:spPr>
          <a:xfrm>
            <a:off x="1677472" y="4991369"/>
            <a:ext cx="1954370" cy="393365"/>
          </a:xfrm>
          <a:prstGeom prst="rect">
            <a:avLst/>
          </a:prstGeom>
          <a:noFill/>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noFill/>
            </a:endParaRPr>
          </a:p>
        </p:txBody>
      </p:sp>
      <p:sp>
        <p:nvSpPr>
          <p:cNvPr id="8" name="Oval 7"/>
          <p:cNvSpPr/>
          <p:nvPr/>
        </p:nvSpPr>
        <p:spPr>
          <a:xfrm>
            <a:off x="23001" y="4991369"/>
            <a:ext cx="1384017" cy="76700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2</a:t>
            </a:r>
            <a:r>
              <a:rPr lang="zh-CN" altLang="en-US" dirty="0"/>
              <a:t> </a:t>
            </a:r>
            <a:r>
              <a:rPr lang="en-US" altLang="zh-CN" dirty="0"/>
              <a:t>min</a:t>
            </a:r>
            <a:r>
              <a:rPr lang="zh-CN" altLang="en-US" dirty="0"/>
              <a:t> </a:t>
            </a:r>
            <a:r>
              <a:rPr lang="en-US" altLang="zh-CN" dirty="0"/>
              <a:t>tutorial</a:t>
            </a:r>
            <a:endParaRPr lang="en-US" dirty="0"/>
          </a:p>
        </p:txBody>
      </p:sp>
      <p:sp>
        <p:nvSpPr>
          <p:cNvPr id="9" name="Rectangle 8"/>
          <p:cNvSpPr/>
          <p:nvPr/>
        </p:nvSpPr>
        <p:spPr>
          <a:xfrm>
            <a:off x="3504664" y="2418276"/>
            <a:ext cx="2014166" cy="411480"/>
          </a:xfrm>
          <a:prstGeom prst="rect">
            <a:avLst/>
          </a:prstGeom>
          <a:noFill/>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noFill/>
            </a:endParaRPr>
          </a:p>
        </p:txBody>
      </p:sp>
      <p:sp>
        <p:nvSpPr>
          <p:cNvPr id="10" name="Oval 9"/>
          <p:cNvSpPr/>
          <p:nvPr/>
        </p:nvSpPr>
        <p:spPr>
          <a:xfrm>
            <a:off x="6313253" y="1611316"/>
            <a:ext cx="2151911" cy="87035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View</a:t>
            </a:r>
            <a:r>
              <a:rPr lang="zh-CN" altLang="en-US" dirty="0"/>
              <a:t> </a:t>
            </a:r>
            <a:r>
              <a:rPr lang="en-US" altLang="zh-CN" dirty="0"/>
              <a:t>manipulation</a:t>
            </a:r>
            <a:endParaRPr lang="en-US" dirty="0"/>
          </a:p>
        </p:txBody>
      </p:sp>
      <p:sp>
        <p:nvSpPr>
          <p:cNvPr id="11" name="Rectangle 10"/>
          <p:cNvSpPr/>
          <p:nvPr/>
        </p:nvSpPr>
        <p:spPr>
          <a:xfrm>
            <a:off x="6065949" y="4991369"/>
            <a:ext cx="1371600" cy="444321"/>
          </a:xfrm>
          <a:prstGeom prst="rect">
            <a:avLst/>
          </a:prstGeom>
          <a:noFill/>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noFill/>
            </a:endParaRPr>
          </a:p>
        </p:txBody>
      </p:sp>
      <p:sp>
        <p:nvSpPr>
          <p:cNvPr id="12" name="Oval 11"/>
          <p:cNvSpPr/>
          <p:nvPr/>
        </p:nvSpPr>
        <p:spPr>
          <a:xfrm>
            <a:off x="7010400" y="3944471"/>
            <a:ext cx="1905001" cy="74746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Component</a:t>
            </a:r>
            <a:r>
              <a:rPr lang="zh-CN" altLang="en-US" dirty="0"/>
              <a:t> </a:t>
            </a:r>
            <a:r>
              <a:rPr lang="en-US" altLang="zh-CN" dirty="0"/>
              <a:t>list</a:t>
            </a:r>
            <a:endParaRPr lang="en-US" dirty="0"/>
          </a:p>
        </p:txBody>
      </p:sp>
      <p:cxnSp>
        <p:nvCxnSpPr>
          <p:cNvPr id="18" name="Curved Connector 17"/>
          <p:cNvCxnSpPr>
            <a:cxnSpLocks/>
            <a:stCxn id="6" idx="4"/>
            <a:endCxn id="7" idx="1"/>
          </p:cNvCxnSpPr>
          <p:nvPr/>
        </p:nvCxnSpPr>
        <p:spPr>
          <a:xfrm rot="16200000" flipH="1">
            <a:off x="943976" y="4454556"/>
            <a:ext cx="901802" cy="565189"/>
          </a:xfrm>
          <a:prstGeom prst="curvedConnector2">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0" name="Curved Connector 19"/>
          <p:cNvCxnSpPr/>
          <p:nvPr/>
        </p:nvCxnSpPr>
        <p:spPr>
          <a:xfrm rot="10800000" flipV="1">
            <a:off x="5518829" y="1959428"/>
            <a:ext cx="845730" cy="685800"/>
          </a:xfrm>
          <a:prstGeom prst="curvedConnector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2" name="Curved Connector 21"/>
          <p:cNvCxnSpPr>
            <a:cxnSpLocks/>
            <a:stCxn id="12" idx="4"/>
            <a:endCxn id="11" idx="3"/>
          </p:cNvCxnSpPr>
          <p:nvPr/>
        </p:nvCxnSpPr>
        <p:spPr>
          <a:xfrm rot="5400000">
            <a:off x="7439428" y="4690057"/>
            <a:ext cx="521594" cy="525352"/>
          </a:xfrm>
          <a:prstGeom prst="curvedConnector2">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4" name="Curved Connector 23"/>
          <p:cNvCxnSpPr>
            <a:cxnSpLocks/>
            <a:stCxn id="8" idx="6"/>
            <a:endCxn id="4" idx="1"/>
          </p:cNvCxnSpPr>
          <p:nvPr/>
        </p:nvCxnSpPr>
        <p:spPr>
          <a:xfrm>
            <a:off x="1407018" y="5374873"/>
            <a:ext cx="598607" cy="464295"/>
          </a:xfrm>
          <a:prstGeom prst="curvedConnector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pic>
        <p:nvPicPr>
          <p:cNvPr id="16" name="Picture 15" descr="A picture containing transport, wheel&#10;&#10;Description automatically generated">
            <a:extLst>
              <a:ext uri="{FF2B5EF4-FFF2-40B4-BE49-F238E27FC236}">
                <a16:creationId xmlns:a16="http://schemas.microsoft.com/office/drawing/2014/main" id="{07F174EA-40CA-774A-87B9-AF749025B2EC}"/>
              </a:ext>
            </a:extLst>
          </p:cNvPr>
          <p:cNvPicPr>
            <a:picLocks noChangeAspect="1"/>
          </p:cNvPicPr>
          <p:nvPr/>
        </p:nvPicPr>
        <p:blipFill>
          <a:blip r:embed="rId5"/>
          <a:stretch>
            <a:fillRect/>
          </a:stretch>
        </p:blipFill>
        <p:spPr>
          <a:xfrm>
            <a:off x="177194" y="6159213"/>
            <a:ext cx="655983" cy="659031"/>
          </a:xfrm>
          <a:prstGeom prst="rect">
            <a:avLst/>
          </a:prstGeom>
        </p:spPr>
      </p:pic>
      <p:pic>
        <p:nvPicPr>
          <p:cNvPr id="17" name="Picture 16" descr="A close up of a device&#10;&#10;Description automatically generated">
            <a:extLst>
              <a:ext uri="{FF2B5EF4-FFF2-40B4-BE49-F238E27FC236}">
                <a16:creationId xmlns:a16="http://schemas.microsoft.com/office/drawing/2014/main" id="{B0C001D2-9871-B244-ADE0-CE72F273C948}"/>
              </a:ext>
            </a:extLst>
          </p:cNvPr>
          <p:cNvPicPr>
            <a:picLocks noChangeAspect="1"/>
          </p:cNvPicPr>
          <p:nvPr/>
        </p:nvPicPr>
        <p:blipFill>
          <a:blip r:embed="rId6"/>
          <a:stretch>
            <a:fillRect/>
          </a:stretch>
        </p:blipFill>
        <p:spPr>
          <a:xfrm>
            <a:off x="1364419" y="6159213"/>
            <a:ext cx="1470145" cy="659030"/>
          </a:xfrm>
          <a:prstGeom prst="rect">
            <a:avLst/>
          </a:prstGeom>
        </p:spPr>
      </p:pic>
    </p:spTree>
    <p:extLst>
      <p:ext uri="{BB962C8B-B14F-4D97-AF65-F5344CB8AC3E}">
        <p14:creationId xmlns:p14="http://schemas.microsoft.com/office/powerpoint/2010/main" val="6581667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28439"/>
            <a:ext cx="7221415" cy="1446573"/>
          </a:xfrm>
        </p:spPr>
        <p:txBody>
          <a:bodyPr/>
          <a:lstStyle/>
          <a:p>
            <a:r>
              <a:rPr lang="en-US" dirty="0"/>
              <a:t>You have 10 minutes to come up with ideas for a new water toy</a:t>
            </a:r>
          </a:p>
        </p:txBody>
      </p:sp>
      <p:sp>
        <p:nvSpPr>
          <p:cNvPr id="3" name="Content Placeholder 2"/>
          <p:cNvSpPr>
            <a:spLocks noGrp="1"/>
          </p:cNvSpPr>
          <p:nvPr>
            <p:ph sz="half" idx="1"/>
          </p:nvPr>
        </p:nvSpPr>
        <p:spPr>
          <a:xfrm>
            <a:off x="457200" y="2469065"/>
            <a:ext cx="3727938" cy="3296873"/>
          </a:xfrm>
        </p:spPr>
        <p:txBody>
          <a:bodyPr>
            <a:normAutofit/>
          </a:bodyPr>
          <a:lstStyle/>
          <a:p>
            <a:pPr marL="0" indent="0">
              <a:buNone/>
            </a:pPr>
            <a:r>
              <a:rPr lang="en-US" sz="2800" i="1" dirty="0"/>
              <a:t>Your design task is to design an innovative water toy for use by kids ages 4-6. The toy must be safe to use, fun</a:t>
            </a:r>
            <a:endParaRPr lang="en-US" sz="2800" dirty="0"/>
          </a:p>
        </p:txBody>
      </p:sp>
      <p:pic>
        <p:nvPicPr>
          <p:cNvPr id="4" name="Picture 3">
            <a:extLst>
              <a:ext uri="{FF2B5EF4-FFF2-40B4-BE49-F238E27FC236}">
                <a16:creationId xmlns:a16="http://schemas.microsoft.com/office/drawing/2014/main" id="{A4AD109B-B234-0043-B4F1-5835D543B0ED}"/>
              </a:ext>
            </a:extLst>
          </p:cNvPr>
          <p:cNvPicPr>
            <a:picLocks noChangeAspect="1"/>
          </p:cNvPicPr>
          <p:nvPr/>
        </p:nvPicPr>
        <p:blipFill>
          <a:blip r:embed="rId3"/>
          <a:stretch>
            <a:fillRect/>
          </a:stretch>
        </p:blipFill>
        <p:spPr>
          <a:xfrm>
            <a:off x="4334134" y="2469066"/>
            <a:ext cx="4352666" cy="2560818"/>
          </a:xfrm>
          <a:prstGeom prst="rect">
            <a:avLst/>
          </a:prstGeom>
        </p:spPr>
      </p:pic>
      <p:sp>
        <p:nvSpPr>
          <p:cNvPr id="5" name="Rectangle 4">
            <a:extLst>
              <a:ext uri="{FF2B5EF4-FFF2-40B4-BE49-F238E27FC236}">
                <a16:creationId xmlns:a16="http://schemas.microsoft.com/office/drawing/2014/main" id="{3149F4AE-0CF9-714A-9677-A066A3FF0A85}"/>
              </a:ext>
            </a:extLst>
          </p:cNvPr>
          <p:cNvSpPr/>
          <p:nvPr/>
        </p:nvSpPr>
        <p:spPr>
          <a:xfrm>
            <a:off x="169639" y="5119607"/>
            <a:ext cx="8812995" cy="707886"/>
          </a:xfrm>
          <a:prstGeom prst="rect">
            <a:avLst/>
          </a:prstGeom>
        </p:spPr>
        <p:txBody>
          <a:bodyPr wrap="square">
            <a:spAutoFit/>
          </a:bodyPr>
          <a:lstStyle/>
          <a:p>
            <a:r>
              <a:rPr lang="en-US" sz="2000" dirty="0">
                <a:solidFill>
                  <a:srgbClr val="FF0000"/>
                </a:solidFill>
              </a:rPr>
              <a:t>Remember to look back at the application opportunities that you identified during the product dissection activity and apply them in your new ideas.</a:t>
            </a:r>
            <a:endParaRPr lang="en-US" sz="2000" dirty="0"/>
          </a:p>
        </p:txBody>
      </p:sp>
      <p:pic>
        <p:nvPicPr>
          <p:cNvPr id="6" name="Picture 5" descr="A picture containing transport, wheel&#10;&#10;Description automatically generated">
            <a:extLst>
              <a:ext uri="{FF2B5EF4-FFF2-40B4-BE49-F238E27FC236}">
                <a16:creationId xmlns:a16="http://schemas.microsoft.com/office/drawing/2014/main" id="{B3614D1D-D96F-8945-A7C2-A02B6F195107}"/>
              </a:ext>
            </a:extLst>
          </p:cNvPr>
          <p:cNvPicPr>
            <a:picLocks noChangeAspect="1"/>
          </p:cNvPicPr>
          <p:nvPr/>
        </p:nvPicPr>
        <p:blipFill>
          <a:blip r:embed="rId4"/>
          <a:stretch>
            <a:fillRect/>
          </a:stretch>
        </p:blipFill>
        <p:spPr>
          <a:xfrm>
            <a:off x="177194" y="6159213"/>
            <a:ext cx="655983" cy="659031"/>
          </a:xfrm>
          <a:prstGeom prst="rect">
            <a:avLst/>
          </a:prstGeom>
        </p:spPr>
      </p:pic>
      <p:pic>
        <p:nvPicPr>
          <p:cNvPr id="7" name="Picture 6" descr="A close up of a device&#10;&#10;Description automatically generated">
            <a:extLst>
              <a:ext uri="{FF2B5EF4-FFF2-40B4-BE49-F238E27FC236}">
                <a16:creationId xmlns:a16="http://schemas.microsoft.com/office/drawing/2014/main" id="{1281E9DC-F6A7-CE4A-AC33-652CB7A37CA3}"/>
              </a:ext>
            </a:extLst>
          </p:cNvPr>
          <p:cNvPicPr>
            <a:picLocks noChangeAspect="1"/>
          </p:cNvPicPr>
          <p:nvPr/>
        </p:nvPicPr>
        <p:blipFill>
          <a:blip r:embed="rId5"/>
          <a:stretch>
            <a:fillRect/>
          </a:stretch>
        </p:blipFill>
        <p:spPr>
          <a:xfrm>
            <a:off x="1364419" y="6159213"/>
            <a:ext cx="1470145" cy="659030"/>
          </a:xfrm>
          <a:prstGeom prst="rect">
            <a:avLst/>
          </a:prstGeom>
        </p:spPr>
      </p:pic>
    </p:spTree>
    <p:extLst>
      <p:ext uri="{BB962C8B-B14F-4D97-AF65-F5344CB8AC3E}">
        <p14:creationId xmlns:p14="http://schemas.microsoft.com/office/powerpoint/2010/main" val="203388831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28440"/>
            <a:ext cx="8229600" cy="732768"/>
          </a:xfrm>
        </p:spPr>
        <p:txBody>
          <a:bodyPr/>
          <a:lstStyle/>
          <a:p>
            <a:r>
              <a:rPr lang="en-US" dirty="0">
                <a:cs typeface="Optima"/>
              </a:rPr>
              <a:t>Rules of Brainstorming</a:t>
            </a:r>
            <a:endParaRPr lang="en-US" dirty="0"/>
          </a:p>
        </p:txBody>
      </p:sp>
      <p:grpSp>
        <p:nvGrpSpPr>
          <p:cNvPr id="44" name="Group 43"/>
          <p:cNvGrpSpPr/>
          <p:nvPr/>
        </p:nvGrpSpPr>
        <p:grpSpPr>
          <a:xfrm>
            <a:off x="873735" y="920908"/>
            <a:ext cx="7396530" cy="5016185"/>
            <a:chOff x="609921" y="1001862"/>
            <a:chExt cx="7396530" cy="5016185"/>
          </a:xfrm>
        </p:grpSpPr>
        <p:grpSp>
          <p:nvGrpSpPr>
            <p:cNvPr id="38" name="Group 37"/>
            <p:cNvGrpSpPr/>
            <p:nvPr/>
          </p:nvGrpSpPr>
          <p:grpSpPr>
            <a:xfrm>
              <a:off x="3024181" y="1136841"/>
              <a:ext cx="2487694" cy="1794531"/>
              <a:chOff x="2895359" y="1123604"/>
              <a:chExt cx="2487694" cy="1794531"/>
            </a:xfrm>
          </p:grpSpPr>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95359" y="1172129"/>
                <a:ext cx="1303858" cy="1303858"/>
              </a:xfrm>
              <a:prstGeom prst="rect">
                <a:avLst/>
              </a:prstGeom>
            </p:spPr>
          </p:pic>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982144" y="1123604"/>
                <a:ext cx="1400909" cy="1400909"/>
              </a:xfrm>
              <a:prstGeom prst="rect">
                <a:avLst/>
              </a:prstGeom>
            </p:spPr>
          </p:pic>
          <p:pic>
            <p:nvPicPr>
              <p:cNvPr id="8" name="Picture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621896" y="1951371"/>
                <a:ext cx="966764" cy="966764"/>
              </a:xfrm>
              <a:prstGeom prst="rect">
                <a:avLst/>
              </a:prstGeom>
            </p:spPr>
          </p:pic>
        </p:grpSp>
        <p:pic>
          <p:nvPicPr>
            <p:cNvPr id="11" name="Picture 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5941962" y="1001862"/>
              <a:ext cx="2064489" cy="2064489"/>
            </a:xfrm>
            <a:prstGeom prst="rect">
              <a:avLst/>
            </a:prstGeom>
          </p:spPr>
        </p:pic>
        <p:pic>
          <p:nvPicPr>
            <p:cNvPr id="13" name="Picture 1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336471" y="3717270"/>
              <a:ext cx="1279522" cy="1493142"/>
            </a:xfrm>
            <a:prstGeom prst="rect">
              <a:avLst/>
            </a:prstGeom>
          </p:spPr>
        </p:pic>
        <p:pic>
          <p:nvPicPr>
            <p:cNvPr id="16" name="Picture 1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430744" y="3633568"/>
              <a:ext cx="1674568" cy="1562534"/>
            </a:xfrm>
            <a:prstGeom prst="rect">
              <a:avLst/>
            </a:prstGeom>
          </p:spPr>
        </p:pic>
        <p:grpSp>
          <p:nvGrpSpPr>
            <p:cNvPr id="34" name="Group 33"/>
            <p:cNvGrpSpPr/>
            <p:nvPr/>
          </p:nvGrpSpPr>
          <p:grpSpPr>
            <a:xfrm>
              <a:off x="609921" y="3717270"/>
              <a:ext cx="1947424" cy="1789886"/>
              <a:chOff x="525697" y="3657110"/>
              <a:chExt cx="1947424" cy="1789886"/>
            </a:xfrm>
          </p:grpSpPr>
          <p:pic>
            <p:nvPicPr>
              <p:cNvPr id="18" name="Picture 17"/>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flipH="1">
                <a:off x="1606374" y="4467726"/>
                <a:ext cx="812399" cy="733514"/>
              </a:xfrm>
              <a:prstGeom prst="rect">
                <a:avLst/>
              </a:prstGeom>
            </p:spPr>
          </p:pic>
          <p:pic>
            <p:nvPicPr>
              <p:cNvPr id="19" name="Picture 18"/>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flipH="1">
                <a:off x="1695648" y="3657110"/>
                <a:ext cx="777473" cy="701979"/>
              </a:xfrm>
              <a:prstGeom prst="rect">
                <a:avLst/>
              </a:prstGeom>
            </p:spPr>
          </p:pic>
          <p:pic>
            <p:nvPicPr>
              <p:cNvPr id="21" name="Picture 20"/>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flipH="1">
                <a:off x="525697" y="4453439"/>
                <a:ext cx="1100409" cy="993557"/>
              </a:xfrm>
              <a:prstGeom prst="rect">
                <a:avLst/>
              </a:prstGeom>
            </p:spPr>
          </p:pic>
          <p:pic>
            <p:nvPicPr>
              <p:cNvPr id="22" name="Picture 21"/>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rot="1669537">
                <a:off x="630170" y="3770381"/>
                <a:ext cx="790777" cy="713991"/>
              </a:xfrm>
              <a:prstGeom prst="rect">
                <a:avLst/>
              </a:prstGeom>
            </p:spPr>
          </p:pic>
          <p:pic>
            <p:nvPicPr>
              <p:cNvPr id="29" name="Picture 28"/>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1015920" y="4046799"/>
                <a:ext cx="1036817" cy="936140"/>
              </a:xfrm>
              <a:prstGeom prst="rect">
                <a:avLst/>
              </a:prstGeom>
            </p:spPr>
          </p:pic>
        </p:grpSp>
        <p:sp>
          <p:nvSpPr>
            <p:cNvPr id="30" name="TextBox 29"/>
            <p:cNvSpPr txBox="1"/>
            <p:nvPr/>
          </p:nvSpPr>
          <p:spPr>
            <a:xfrm>
              <a:off x="819203" y="2780681"/>
              <a:ext cx="1516631" cy="815813"/>
            </a:xfrm>
            <a:prstGeom prst="rect">
              <a:avLst/>
            </a:prstGeom>
          </p:spPr>
          <p:txBody>
            <a:bodyPr vert="horz" wrap="square" lIns="91440" tIns="45720" rIns="91440" bIns="45720" rtlCol="0" anchor="ctr">
              <a:normAutofit/>
            </a:bodyPr>
            <a:lstStyle/>
            <a:p>
              <a:pPr algn="ctr"/>
              <a:r>
                <a:rPr lang="en-US" sz="2000" dirty="0"/>
                <a:t>No (self) judgement</a:t>
              </a:r>
            </a:p>
          </p:txBody>
        </p:sp>
        <p:sp>
          <p:nvSpPr>
            <p:cNvPr id="32" name="TextBox 31"/>
            <p:cNvSpPr txBox="1"/>
            <p:nvPr/>
          </p:nvSpPr>
          <p:spPr>
            <a:xfrm>
              <a:off x="3509834" y="2774550"/>
              <a:ext cx="1516631" cy="815813"/>
            </a:xfrm>
            <a:prstGeom prst="rect">
              <a:avLst/>
            </a:prstGeom>
          </p:spPr>
          <p:txBody>
            <a:bodyPr vert="horz" wrap="square" lIns="91440" tIns="45720" rIns="91440" bIns="45720" rtlCol="0" anchor="ctr">
              <a:normAutofit/>
            </a:bodyPr>
            <a:lstStyle/>
            <a:p>
              <a:pPr algn="ctr"/>
              <a:r>
                <a:rPr lang="en-US" sz="2000" dirty="0"/>
                <a:t>Encourage wild ideas</a:t>
              </a:r>
            </a:p>
          </p:txBody>
        </p:sp>
        <p:sp>
          <p:nvSpPr>
            <p:cNvPr id="33" name="TextBox 32"/>
            <p:cNvSpPr txBox="1"/>
            <p:nvPr/>
          </p:nvSpPr>
          <p:spPr>
            <a:xfrm>
              <a:off x="6200465" y="2774549"/>
              <a:ext cx="1516631" cy="815813"/>
            </a:xfrm>
            <a:prstGeom prst="rect">
              <a:avLst/>
            </a:prstGeom>
          </p:spPr>
          <p:txBody>
            <a:bodyPr vert="horz" wrap="square" lIns="91440" tIns="45720" rIns="91440" bIns="45720" rtlCol="0" anchor="ctr">
              <a:normAutofit/>
            </a:bodyPr>
            <a:lstStyle/>
            <a:p>
              <a:pPr algn="ctr"/>
              <a:r>
                <a:rPr lang="en-US" sz="2000" dirty="0"/>
                <a:t>Stay focused on the topic</a:t>
              </a:r>
            </a:p>
          </p:txBody>
        </p:sp>
        <p:sp>
          <p:nvSpPr>
            <p:cNvPr id="35" name="TextBox 34"/>
            <p:cNvSpPr txBox="1"/>
            <p:nvPr/>
          </p:nvSpPr>
          <p:spPr>
            <a:xfrm>
              <a:off x="819082" y="5202234"/>
              <a:ext cx="1516631" cy="815813"/>
            </a:xfrm>
            <a:prstGeom prst="rect">
              <a:avLst/>
            </a:prstGeom>
          </p:spPr>
          <p:txBody>
            <a:bodyPr vert="horz" wrap="square" lIns="91440" tIns="45720" rIns="91440" bIns="45720" rtlCol="0" anchor="ctr">
              <a:normAutofit/>
            </a:bodyPr>
            <a:lstStyle/>
            <a:p>
              <a:pPr algn="ctr"/>
              <a:r>
                <a:rPr lang="en-US" sz="2000" dirty="0"/>
                <a:t>Be visual</a:t>
              </a:r>
            </a:p>
          </p:txBody>
        </p:sp>
        <p:sp>
          <p:nvSpPr>
            <p:cNvPr id="36" name="TextBox 35"/>
            <p:cNvSpPr txBox="1"/>
            <p:nvPr/>
          </p:nvSpPr>
          <p:spPr>
            <a:xfrm>
              <a:off x="3314349" y="5196103"/>
              <a:ext cx="1907360" cy="815813"/>
            </a:xfrm>
            <a:prstGeom prst="rect">
              <a:avLst/>
            </a:prstGeom>
          </p:spPr>
          <p:txBody>
            <a:bodyPr vert="horz" wrap="square" lIns="91440" tIns="45720" rIns="91440" bIns="45720" rtlCol="0" anchor="ctr">
              <a:normAutofit/>
            </a:bodyPr>
            <a:lstStyle/>
            <a:p>
              <a:pPr algn="ctr"/>
              <a:r>
                <a:rPr lang="en-US" sz="2000" dirty="0"/>
                <a:t>Go for Quantity (9 or more!)</a:t>
              </a:r>
            </a:p>
          </p:txBody>
        </p:sp>
        <p:sp>
          <p:nvSpPr>
            <p:cNvPr id="37" name="TextBox 36"/>
            <p:cNvSpPr txBox="1"/>
            <p:nvPr/>
          </p:nvSpPr>
          <p:spPr>
            <a:xfrm>
              <a:off x="6200344" y="5196102"/>
              <a:ext cx="1692372" cy="815813"/>
            </a:xfrm>
            <a:prstGeom prst="rect">
              <a:avLst/>
            </a:prstGeom>
          </p:spPr>
          <p:txBody>
            <a:bodyPr vert="horz" wrap="square" lIns="91440" tIns="45720" rIns="91440" bIns="45720" rtlCol="0" anchor="ctr">
              <a:normAutofit/>
            </a:bodyPr>
            <a:lstStyle/>
            <a:p>
              <a:pPr algn="ctr"/>
              <a:r>
                <a:rPr lang="en-US" sz="2000" dirty="0"/>
                <a:t>Combine and improve ideas</a:t>
              </a:r>
            </a:p>
          </p:txBody>
        </p:sp>
        <p:grpSp>
          <p:nvGrpSpPr>
            <p:cNvPr id="43" name="Group 42"/>
            <p:cNvGrpSpPr/>
            <p:nvPr/>
          </p:nvGrpSpPr>
          <p:grpSpPr>
            <a:xfrm>
              <a:off x="760556" y="1224625"/>
              <a:ext cx="1575156" cy="1618962"/>
              <a:chOff x="676332" y="1229014"/>
              <a:chExt cx="1575156" cy="1618962"/>
            </a:xfrm>
          </p:grpSpPr>
          <p:pic>
            <p:nvPicPr>
              <p:cNvPr id="40" name="Picture 39"/>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flipH="1">
                <a:off x="1341800" y="1905607"/>
                <a:ext cx="828642" cy="828644"/>
              </a:xfrm>
              <a:prstGeom prst="rect">
                <a:avLst/>
              </a:prstGeom>
            </p:spPr>
          </p:pic>
          <p:pic>
            <p:nvPicPr>
              <p:cNvPr id="41" name="Picture 40"/>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747354" y="1377560"/>
                <a:ext cx="828644" cy="828644"/>
              </a:xfrm>
              <a:prstGeom prst="rect">
                <a:avLst/>
              </a:prstGeom>
            </p:spPr>
          </p:pic>
          <p:sp>
            <p:nvSpPr>
              <p:cNvPr id="42" name="&quot;No&quot; Symbol 41"/>
              <p:cNvSpPr/>
              <p:nvPr/>
            </p:nvSpPr>
            <p:spPr>
              <a:xfrm flipH="1">
                <a:off x="676332" y="1229014"/>
                <a:ext cx="1575156" cy="1618962"/>
              </a:xfrm>
              <a:prstGeom prst="noSmoking">
                <a:avLst>
                  <a:gd name="adj" fmla="val 5316"/>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grpSp>
      </p:grpSp>
      <p:pic>
        <p:nvPicPr>
          <p:cNvPr id="27" name="Picture 26" descr="A picture containing transport, wheel&#10;&#10;Description automatically generated">
            <a:extLst>
              <a:ext uri="{FF2B5EF4-FFF2-40B4-BE49-F238E27FC236}">
                <a16:creationId xmlns:a16="http://schemas.microsoft.com/office/drawing/2014/main" id="{94E9920A-E51D-8D4C-BD5E-7138A8781FFB}"/>
              </a:ext>
            </a:extLst>
          </p:cNvPr>
          <p:cNvPicPr>
            <a:picLocks noChangeAspect="1"/>
          </p:cNvPicPr>
          <p:nvPr/>
        </p:nvPicPr>
        <p:blipFill>
          <a:blip r:embed="rId16"/>
          <a:stretch>
            <a:fillRect/>
          </a:stretch>
        </p:blipFill>
        <p:spPr>
          <a:xfrm>
            <a:off x="177194" y="6159213"/>
            <a:ext cx="655983" cy="659031"/>
          </a:xfrm>
          <a:prstGeom prst="rect">
            <a:avLst/>
          </a:prstGeom>
        </p:spPr>
      </p:pic>
      <p:pic>
        <p:nvPicPr>
          <p:cNvPr id="28" name="Picture 27" descr="A close up of a device&#10;&#10;Description automatically generated">
            <a:extLst>
              <a:ext uri="{FF2B5EF4-FFF2-40B4-BE49-F238E27FC236}">
                <a16:creationId xmlns:a16="http://schemas.microsoft.com/office/drawing/2014/main" id="{F47DDB4A-9F7A-B247-AD5D-8B2D1D24C85D}"/>
              </a:ext>
            </a:extLst>
          </p:cNvPr>
          <p:cNvPicPr>
            <a:picLocks noChangeAspect="1"/>
          </p:cNvPicPr>
          <p:nvPr/>
        </p:nvPicPr>
        <p:blipFill>
          <a:blip r:embed="rId17"/>
          <a:stretch>
            <a:fillRect/>
          </a:stretch>
        </p:blipFill>
        <p:spPr>
          <a:xfrm>
            <a:off x="1364419" y="6159213"/>
            <a:ext cx="1470145" cy="659030"/>
          </a:xfrm>
          <a:prstGeom prst="rect">
            <a:avLst/>
          </a:prstGeom>
        </p:spPr>
      </p:pic>
    </p:spTree>
    <p:extLst>
      <p:ext uri="{BB962C8B-B14F-4D97-AF65-F5344CB8AC3E}">
        <p14:creationId xmlns:p14="http://schemas.microsoft.com/office/powerpoint/2010/main" val="28211185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E276EC-FD3C-9648-8C69-6F705B980830}"/>
              </a:ext>
            </a:extLst>
          </p:cNvPr>
          <p:cNvSpPr>
            <a:spLocks noGrp="1"/>
          </p:cNvSpPr>
          <p:nvPr>
            <p:ph type="title"/>
          </p:nvPr>
        </p:nvSpPr>
        <p:spPr>
          <a:xfrm>
            <a:off x="457200" y="328439"/>
            <a:ext cx="7514823" cy="1903773"/>
          </a:xfrm>
        </p:spPr>
        <p:txBody>
          <a:bodyPr/>
          <a:lstStyle/>
          <a:p>
            <a:r>
              <a:rPr lang="en-US" dirty="0"/>
              <a:t>Share your ideas with your teammates and think about the following questions</a:t>
            </a:r>
          </a:p>
        </p:txBody>
      </p:sp>
      <p:sp>
        <p:nvSpPr>
          <p:cNvPr id="3" name="Content Placeholder 2">
            <a:extLst>
              <a:ext uri="{FF2B5EF4-FFF2-40B4-BE49-F238E27FC236}">
                <a16:creationId xmlns:a16="http://schemas.microsoft.com/office/drawing/2014/main" id="{0255C630-C69A-F842-A2C6-A625ED1DE78B}"/>
              </a:ext>
            </a:extLst>
          </p:cNvPr>
          <p:cNvSpPr>
            <a:spLocks noGrp="1"/>
          </p:cNvSpPr>
          <p:nvPr>
            <p:ph sz="half" idx="1"/>
          </p:nvPr>
        </p:nvSpPr>
        <p:spPr>
          <a:xfrm>
            <a:off x="457200" y="2125014"/>
            <a:ext cx="8229600" cy="3640925"/>
          </a:xfrm>
        </p:spPr>
        <p:txBody>
          <a:bodyPr>
            <a:normAutofit/>
          </a:bodyPr>
          <a:lstStyle/>
          <a:p>
            <a:r>
              <a:rPr lang="en-US" sz="2400" dirty="0"/>
              <a:t>In what way did the product dissection activity help you develop ideas?</a:t>
            </a:r>
          </a:p>
          <a:p>
            <a:pPr marL="0" indent="0">
              <a:buNone/>
            </a:pPr>
            <a:endParaRPr lang="en-US" sz="2400" dirty="0"/>
          </a:p>
          <a:p>
            <a:r>
              <a:rPr lang="en-US" sz="2400" dirty="0"/>
              <a:t>Did they product you dissected impact the ideas you developed?</a:t>
            </a:r>
          </a:p>
          <a:p>
            <a:pPr marL="0" indent="0">
              <a:buNone/>
            </a:pPr>
            <a:endParaRPr lang="en-US" sz="2400" dirty="0"/>
          </a:p>
          <a:p>
            <a:r>
              <a:rPr lang="en-US" sz="2400" dirty="0"/>
              <a:t>Do you think it is useful to dissect different products when working in a group?</a:t>
            </a:r>
          </a:p>
        </p:txBody>
      </p:sp>
      <p:pic>
        <p:nvPicPr>
          <p:cNvPr id="4" name="Picture 3" descr="A picture containing transport, wheel&#10;&#10;Description automatically generated">
            <a:extLst>
              <a:ext uri="{FF2B5EF4-FFF2-40B4-BE49-F238E27FC236}">
                <a16:creationId xmlns:a16="http://schemas.microsoft.com/office/drawing/2014/main" id="{ACBCDD68-00AB-F54A-97C4-4EE233E9457C}"/>
              </a:ext>
            </a:extLst>
          </p:cNvPr>
          <p:cNvPicPr>
            <a:picLocks noChangeAspect="1"/>
          </p:cNvPicPr>
          <p:nvPr/>
        </p:nvPicPr>
        <p:blipFill>
          <a:blip r:embed="rId2"/>
          <a:stretch>
            <a:fillRect/>
          </a:stretch>
        </p:blipFill>
        <p:spPr>
          <a:xfrm>
            <a:off x="177194" y="6159213"/>
            <a:ext cx="655983" cy="659031"/>
          </a:xfrm>
          <a:prstGeom prst="rect">
            <a:avLst/>
          </a:prstGeom>
        </p:spPr>
      </p:pic>
      <p:pic>
        <p:nvPicPr>
          <p:cNvPr id="5" name="Picture 4" descr="A close up of a device&#10;&#10;Description automatically generated">
            <a:extLst>
              <a:ext uri="{FF2B5EF4-FFF2-40B4-BE49-F238E27FC236}">
                <a16:creationId xmlns:a16="http://schemas.microsoft.com/office/drawing/2014/main" id="{AE186A9A-B087-F546-AF83-AAEA9C1A0650}"/>
              </a:ext>
            </a:extLst>
          </p:cNvPr>
          <p:cNvPicPr>
            <a:picLocks noChangeAspect="1"/>
          </p:cNvPicPr>
          <p:nvPr/>
        </p:nvPicPr>
        <p:blipFill>
          <a:blip r:embed="rId3"/>
          <a:stretch>
            <a:fillRect/>
          </a:stretch>
        </p:blipFill>
        <p:spPr>
          <a:xfrm>
            <a:off x="1364419" y="6159213"/>
            <a:ext cx="1470145" cy="659030"/>
          </a:xfrm>
          <a:prstGeom prst="rect">
            <a:avLst/>
          </a:prstGeom>
        </p:spPr>
      </p:pic>
    </p:spTree>
    <p:extLst>
      <p:ext uri="{BB962C8B-B14F-4D97-AF65-F5344CB8AC3E}">
        <p14:creationId xmlns:p14="http://schemas.microsoft.com/office/powerpoint/2010/main" val="321205433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15154"/>
            <a:ext cx="7360024" cy="1721222"/>
          </a:xfrm>
        </p:spPr>
        <p:txBody>
          <a:bodyPr>
            <a:normAutofit/>
          </a:bodyPr>
          <a:lstStyle/>
          <a:p>
            <a:r>
              <a:rPr lang="en-US" sz="3200" dirty="0"/>
              <a:t>In what way did the product dissection activity help you develop ideas?</a:t>
            </a:r>
          </a:p>
        </p:txBody>
      </p:sp>
      <p:sp>
        <p:nvSpPr>
          <p:cNvPr id="4" name="TextBox 3"/>
          <p:cNvSpPr txBox="1"/>
          <p:nvPr/>
        </p:nvSpPr>
        <p:spPr>
          <a:xfrm>
            <a:off x="2408707" y="2123150"/>
            <a:ext cx="184731" cy="369332"/>
          </a:xfrm>
          <a:prstGeom prst="rect">
            <a:avLst/>
          </a:prstGeom>
          <a:noFill/>
        </p:spPr>
        <p:txBody>
          <a:bodyPr wrap="none" rtlCol="0">
            <a:spAutoFit/>
          </a:bodyPr>
          <a:lstStyle/>
          <a:p>
            <a:endParaRPr lang="en-US" dirty="0"/>
          </a:p>
        </p:txBody>
      </p:sp>
      <p:sp>
        <p:nvSpPr>
          <p:cNvPr id="7" name="Rectangle 6"/>
          <p:cNvSpPr/>
          <p:nvPr/>
        </p:nvSpPr>
        <p:spPr>
          <a:xfrm>
            <a:off x="5904968" y="3511878"/>
            <a:ext cx="2969611" cy="1449857"/>
          </a:xfrm>
          <a:prstGeom prst="rect">
            <a:avLst/>
          </a:prstGeom>
          <a:ln w="19050">
            <a:solidFill>
              <a:srgbClr val="007DC3"/>
            </a:solidFill>
            <a:prstDash val="dash"/>
          </a:ln>
        </p:spPr>
        <p:style>
          <a:lnRef idx="2">
            <a:schemeClr val="accent1"/>
          </a:lnRef>
          <a:fillRef idx="1">
            <a:schemeClr val="lt1"/>
          </a:fillRef>
          <a:effectRef idx="0">
            <a:schemeClr val="accent1"/>
          </a:effectRef>
          <a:fontRef idx="minor">
            <a:schemeClr val="dk1"/>
          </a:fontRef>
        </p:style>
        <p:txBody>
          <a:bodyPr rtlCol="0" anchor="ctr"/>
          <a:lstStyle/>
          <a:p>
            <a:r>
              <a:rPr lang="en-US">
                <a:latin typeface="Myriad Pro" charset="0"/>
                <a:cs typeface="Myriad Pro" charset="0"/>
              </a:rPr>
              <a:t>Designers should limit interactions with physical examples in the early stages of design to mitigate fixation</a:t>
            </a:r>
            <a:endParaRPr lang="en-US" dirty="0">
              <a:latin typeface="Myriad Pro" charset="0"/>
              <a:cs typeface="Myriad Pro" charset="0"/>
            </a:endParaRPr>
          </a:p>
        </p:txBody>
      </p:sp>
      <p:pic>
        <p:nvPicPr>
          <p:cNvPr id="8" name="Picture 7">
            <a:extLst>
              <a:ext uri="{FF2B5EF4-FFF2-40B4-BE49-F238E27FC236}">
                <a16:creationId xmlns:a16="http://schemas.microsoft.com/office/drawing/2014/main" id="{9D7A29B3-107D-5F46-B3D7-2A39CE8F6BB1}"/>
              </a:ext>
            </a:extLst>
          </p:cNvPr>
          <p:cNvPicPr>
            <a:picLocks noChangeAspect="1"/>
          </p:cNvPicPr>
          <p:nvPr/>
        </p:nvPicPr>
        <p:blipFill>
          <a:blip r:embed="rId3"/>
          <a:stretch>
            <a:fillRect/>
          </a:stretch>
        </p:blipFill>
        <p:spPr>
          <a:xfrm>
            <a:off x="628650" y="2400149"/>
            <a:ext cx="4352666" cy="2560818"/>
          </a:xfrm>
          <a:prstGeom prst="rect">
            <a:avLst/>
          </a:prstGeom>
        </p:spPr>
      </p:pic>
      <p:pic>
        <p:nvPicPr>
          <p:cNvPr id="6" name="Picture 5" descr="A picture containing transport, wheel&#10;&#10;Description automatically generated">
            <a:extLst>
              <a:ext uri="{FF2B5EF4-FFF2-40B4-BE49-F238E27FC236}">
                <a16:creationId xmlns:a16="http://schemas.microsoft.com/office/drawing/2014/main" id="{0F9DCCBC-52B6-D44E-B977-E017CDD00C7F}"/>
              </a:ext>
            </a:extLst>
          </p:cNvPr>
          <p:cNvPicPr>
            <a:picLocks noChangeAspect="1"/>
          </p:cNvPicPr>
          <p:nvPr/>
        </p:nvPicPr>
        <p:blipFill>
          <a:blip r:embed="rId4"/>
          <a:stretch>
            <a:fillRect/>
          </a:stretch>
        </p:blipFill>
        <p:spPr>
          <a:xfrm>
            <a:off x="177194" y="6159213"/>
            <a:ext cx="655983" cy="659031"/>
          </a:xfrm>
          <a:prstGeom prst="rect">
            <a:avLst/>
          </a:prstGeom>
        </p:spPr>
      </p:pic>
      <p:pic>
        <p:nvPicPr>
          <p:cNvPr id="9" name="Picture 8" descr="A close up of a device&#10;&#10;Description automatically generated">
            <a:extLst>
              <a:ext uri="{FF2B5EF4-FFF2-40B4-BE49-F238E27FC236}">
                <a16:creationId xmlns:a16="http://schemas.microsoft.com/office/drawing/2014/main" id="{22062562-BA48-BB43-B642-761B41C263B1}"/>
              </a:ext>
            </a:extLst>
          </p:cNvPr>
          <p:cNvPicPr>
            <a:picLocks noChangeAspect="1"/>
          </p:cNvPicPr>
          <p:nvPr/>
        </p:nvPicPr>
        <p:blipFill>
          <a:blip r:embed="rId5"/>
          <a:stretch>
            <a:fillRect/>
          </a:stretch>
        </p:blipFill>
        <p:spPr>
          <a:xfrm>
            <a:off x="1364419" y="6159213"/>
            <a:ext cx="1470145" cy="659030"/>
          </a:xfrm>
          <a:prstGeom prst="rect">
            <a:avLst/>
          </a:prstGeom>
        </p:spPr>
      </p:pic>
    </p:spTree>
    <p:extLst>
      <p:ext uri="{BB962C8B-B14F-4D97-AF65-F5344CB8AC3E}">
        <p14:creationId xmlns:p14="http://schemas.microsoft.com/office/powerpoint/2010/main" val="19572096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28439"/>
            <a:ext cx="7566338" cy="1312102"/>
          </a:xfrm>
        </p:spPr>
        <p:txBody>
          <a:bodyPr/>
          <a:lstStyle/>
          <a:p>
            <a:r>
              <a:rPr lang="en-US" dirty="0"/>
              <a:t>Did the product you dissected impact the ideas you developed?</a:t>
            </a:r>
          </a:p>
        </p:txBody>
      </p:sp>
      <p:pic>
        <p:nvPicPr>
          <p:cNvPr id="4" name="Picture 3"/>
          <p:cNvPicPr>
            <a:picLocks noChangeAspect="1"/>
          </p:cNvPicPr>
          <p:nvPr/>
        </p:nvPicPr>
        <p:blipFill>
          <a:blip r:embed="rId3"/>
          <a:stretch>
            <a:fillRect/>
          </a:stretch>
        </p:blipFill>
        <p:spPr>
          <a:xfrm>
            <a:off x="628650" y="2125267"/>
            <a:ext cx="2730694" cy="1820462"/>
          </a:xfrm>
          <a:prstGeom prst="rect">
            <a:avLst/>
          </a:prstGeom>
        </p:spPr>
      </p:pic>
      <p:pic>
        <p:nvPicPr>
          <p:cNvPr id="5" name="Picture 4" descr="Electric Mixer.jp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42688" y="1918075"/>
            <a:ext cx="2055520" cy="2055520"/>
          </a:xfrm>
          <a:prstGeom prst="rect">
            <a:avLst/>
          </a:prstGeom>
        </p:spPr>
      </p:pic>
      <p:pic>
        <p:nvPicPr>
          <p:cNvPr id="7" name="Picture 6" descr="IMG_0166.JPG"/>
          <p:cNvPicPr>
            <a:picLocks noChangeAspect="1"/>
          </p:cNvPicPr>
          <p:nvPr/>
        </p:nvPicPr>
        <p:blipFill>
          <a:blip r:embed="rId5" cstate="print">
            <a:extLst>
              <a:ext uri="{BEBA8EAE-BF5A-486C-A8C5-ECC9F3942E4B}">
                <a14:imgProps xmlns:a14="http://schemas.microsoft.com/office/drawing/2010/main">
                  <a14:imgLayer r:embed="rId6">
                    <a14:imgEffect>
                      <a14:backgroundRemoval t="10000" b="90000" l="10000" r="90000">
                        <a14:foregroundMark x1="15720" y1="44094" x2="23944" y2="45336"/>
                        <a14:foregroundMark x1="20286" y1="46548" x2="20286" y2="46548"/>
                        <a14:backgroundMark x1="23944" y1="46305" x2="40391" y2="56057"/>
                      </a14:backgroundRemoval>
                    </a14:imgEffect>
                  </a14:imgLayer>
                </a14:imgProps>
              </a:ext>
              <a:ext uri="{28A0092B-C50C-407E-A947-70E740481C1C}">
                <a14:useLocalDpi xmlns:a14="http://schemas.microsoft.com/office/drawing/2010/main" val="0"/>
              </a:ext>
            </a:extLst>
          </a:blip>
          <a:stretch>
            <a:fillRect/>
          </a:stretch>
        </p:blipFill>
        <p:spPr>
          <a:xfrm>
            <a:off x="1492114" y="3534916"/>
            <a:ext cx="2947499" cy="2210624"/>
          </a:xfrm>
          <a:prstGeom prst="rect">
            <a:avLst/>
          </a:prstGeom>
        </p:spPr>
      </p:pic>
      <p:pic>
        <p:nvPicPr>
          <p:cNvPr id="8" name="Picture 7" descr="IMG_0165.JPG"/>
          <p:cNvPicPr>
            <a:picLocks noChangeAspect="1"/>
          </p:cNvPicPr>
          <p:nvPr/>
        </p:nvPicPr>
        <p:blipFill>
          <a:blip r:embed="rId7" cstate="print">
            <a:extLst>
              <a:ext uri="{BEBA8EAE-BF5A-486C-A8C5-ECC9F3942E4B}">
                <a14:imgProps xmlns:a14="http://schemas.microsoft.com/office/drawing/2010/main">
                  <a14:imgLayer r:embed="rId8">
                    <a14:imgEffect>
                      <a14:backgroundRemoval t="9994" b="89976" l="9995" r="97569">
                        <a14:backgroundMark x1="40027" y1="50939" x2="42935" y2="49455"/>
                      </a14:backgroundRemoval>
                    </a14:imgEffect>
                  </a14:imgLayer>
                </a14:imgProps>
              </a:ext>
              <a:ext uri="{28A0092B-C50C-407E-A947-70E740481C1C}">
                <a14:useLocalDpi xmlns:a14="http://schemas.microsoft.com/office/drawing/2010/main" val="0"/>
              </a:ext>
            </a:extLst>
          </a:blip>
          <a:stretch>
            <a:fillRect/>
          </a:stretch>
        </p:blipFill>
        <p:spPr>
          <a:xfrm rot="3857640">
            <a:off x="4014286" y="2969972"/>
            <a:ext cx="2850407" cy="2137805"/>
          </a:xfrm>
          <a:prstGeom prst="rect">
            <a:avLst/>
          </a:prstGeom>
        </p:spPr>
      </p:pic>
      <p:pic>
        <p:nvPicPr>
          <p:cNvPr id="9" name="Picture 8" descr="A picture containing transport, wheel&#10;&#10;Description automatically generated">
            <a:extLst>
              <a:ext uri="{FF2B5EF4-FFF2-40B4-BE49-F238E27FC236}">
                <a16:creationId xmlns:a16="http://schemas.microsoft.com/office/drawing/2014/main" id="{5446FE49-EE48-3D4C-B376-E44460BAAB79}"/>
              </a:ext>
            </a:extLst>
          </p:cNvPr>
          <p:cNvPicPr>
            <a:picLocks noChangeAspect="1"/>
          </p:cNvPicPr>
          <p:nvPr/>
        </p:nvPicPr>
        <p:blipFill>
          <a:blip r:embed="rId9"/>
          <a:stretch>
            <a:fillRect/>
          </a:stretch>
        </p:blipFill>
        <p:spPr>
          <a:xfrm>
            <a:off x="177194" y="6159213"/>
            <a:ext cx="655983" cy="659031"/>
          </a:xfrm>
          <a:prstGeom prst="rect">
            <a:avLst/>
          </a:prstGeom>
        </p:spPr>
      </p:pic>
      <p:pic>
        <p:nvPicPr>
          <p:cNvPr id="10" name="Picture 9" descr="A close up of a device&#10;&#10;Description automatically generated">
            <a:extLst>
              <a:ext uri="{FF2B5EF4-FFF2-40B4-BE49-F238E27FC236}">
                <a16:creationId xmlns:a16="http://schemas.microsoft.com/office/drawing/2014/main" id="{DEDE0CA5-E900-A948-B188-20F484FC1795}"/>
              </a:ext>
            </a:extLst>
          </p:cNvPr>
          <p:cNvPicPr>
            <a:picLocks noChangeAspect="1"/>
          </p:cNvPicPr>
          <p:nvPr/>
        </p:nvPicPr>
        <p:blipFill>
          <a:blip r:embed="rId10"/>
          <a:stretch>
            <a:fillRect/>
          </a:stretch>
        </p:blipFill>
        <p:spPr>
          <a:xfrm>
            <a:off x="1364419" y="6159213"/>
            <a:ext cx="1470145" cy="659030"/>
          </a:xfrm>
          <a:prstGeom prst="rect">
            <a:avLst/>
          </a:prstGeom>
        </p:spPr>
      </p:pic>
    </p:spTree>
    <p:extLst>
      <p:ext uri="{BB962C8B-B14F-4D97-AF65-F5344CB8AC3E}">
        <p14:creationId xmlns:p14="http://schemas.microsoft.com/office/powerpoint/2010/main" val="4713714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28439"/>
            <a:ext cx="7221415" cy="1875499"/>
          </a:xfrm>
        </p:spPr>
        <p:txBody>
          <a:bodyPr/>
          <a:lstStyle/>
          <a:p>
            <a:r>
              <a:rPr lang="en-US" dirty="0"/>
              <a:t>Today we will be coming up with new ideas for a water toy as an exercise in idea generation</a:t>
            </a:r>
          </a:p>
        </p:txBody>
      </p:sp>
      <p:sp>
        <p:nvSpPr>
          <p:cNvPr id="3" name="Content Placeholder 2"/>
          <p:cNvSpPr>
            <a:spLocks noGrp="1"/>
          </p:cNvSpPr>
          <p:nvPr>
            <p:ph sz="half" idx="1"/>
          </p:nvPr>
        </p:nvSpPr>
        <p:spPr>
          <a:xfrm>
            <a:off x="457200" y="2469065"/>
            <a:ext cx="3727938" cy="3296873"/>
          </a:xfrm>
        </p:spPr>
        <p:txBody>
          <a:bodyPr>
            <a:normAutofit/>
          </a:bodyPr>
          <a:lstStyle/>
          <a:p>
            <a:pPr marL="0" indent="0">
              <a:buNone/>
            </a:pPr>
            <a:r>
              <a:rPr lang="en-US" sz="2800" i="1" dirty="0"/>
              <a:t>Your design task is to design an innovative water toy for use by kids ages 4-6. The toy must be safe to use, fun</a:t>
            </a:r>
            <a:endParaRPr lang="en-US" sz="2800" dirty="0"/>
          </a:p>
        </p:txBody>
      </p:sp>
      <p:pic>
        <p:nvPicPr>
          <p:cNvPr id="4" name="Picture 3">
            <a:extLst>
              <a:ext uri="{FF2B5EF4-FFF2-40B4-BE49-F238E27FC236}">
                <a16:creationId xmlns:a16="http://schemas.microsoft.com/office/drawing/2014/main" id="{A4AD109B-B234-0043-B4F1-5835D543B0ED}"/>
              </a:ext>
            </a:extLst>
          </p:cNvPr>
          <p:cNvPicPr>
            <a:picLocks noChangeAspect="1"/>
          </p:cNvPicPr>
          <p:nvPr/>
        </p:nvPicPr>
        <p:blipFill>
          <a:blip r:embed="rId2"/>
          <a:stretch>
            <a:fillRect/>
          </a:stretch>
        </p:blipFill>
        <p:spPr>
          <a:xfrm>
            <a:off x="4334134" y="2469066"/>
            <a:ext cx="4352666" cy="2560818"/>
          </a:xfrm>
          <a:prstGeom prst="rect">
            <a:avLst/>
          </a:prstGeom>
        </p:spPr>
      </p:pic>
      <p:pic>
        <p:nvPicPr>
          <p:cNvPr id="5" name="Picture 4" descr="A picture containing transport, wheel&#10;&#10;Description automatically generated">
            <a:extLst>
              <a:ext uri="{FF2B5EF4-FFF2-40B4-BE49-F238E27FC236}">
                <a16:creationId xmlns:a16="http://schemas.microsoft.com/office/drawing/2014/main" id="{FF532A24-C3A8-3949-8B4F-EDC9DBA3B4D0}"/>
              </a:ext>
            </a:extLst>
          </p:cNvPr>
          <p:cNvPicPr>
            <a:picLocks noChangeAspect="1"/>
          </p:cNvPicPr>
          <p:nvPr/>
        </p:nvPicPr>
        <p:blipFill>
          <a:blip r:embed="rId3"/>
          <a:stretch>
            <a:fillRect/>
          </a:stretch>
        </p:blipFill>
        <p:spPr>
          <a:xfrm>
            <a:off x="177194" y="6159213"/>
            <a:ext cx="655983" cy="659031"/>
          </a:xfrm>
          <a:prstGeom prst="rect">
            <a:avLst/>
          </a:prstGeom>
        </p:spPr>
      </p:pic>
      <p:pic>
        <p:nvPicPr>
          <p:cNvPr id="6" name="Picture 5" descr="A close up of a device&#10;&#10;Description automatically generated">
            <a:extLst>
              <a:ext uri="{FF2B5EF4-FFF2-40B4-BE49-F238E27FC236}">
                <a16:creationId xmlns:a16="http://schemas.microsoft.com/office/drawing/2014/main" id="{44032C1F-9A07-F540-A26A-3243BA307218}"/>
              </a:ext>
            </a:extLst>
          </p:cNvPr>
          <p:cNvPicPr>
            <a:picLocks noChangeAspect="1"/>
          </p:cNvPicPr>
          <p:nvPr/>
        </p:nvPicPr>
        <p:blipFill>
          <a:blip r:embed="rId4"/>
          <a:stretch>
            <a:fillRect/>
          </a:stretch>
        </p:blipFill>
        <p:spPr>
          <a:xfrm>
            <a:off x="1364419" y="6159213"/>
            <a:ext cx="1470145" cy="659030"/>
          </a:xfrm>
          <a:prstGeom prst="rect">
            <a:avLst/>
          </a:prstGeom>
        </p:spPr>
      </p:pic>
    </p:spTree>
    <p:extLst>
      <p:ext uri="{BB962C8B-B14F-4D97-AF65-F5344CB8AC3E}">
        <p14:creationId xmlns:p14="http://schemas.microsoft.com/office/powerpoint/2010/main" val="1765004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28439"/>
            <a:ext cx="7244862" cy="2039623"/>
          </a:xfrm>
        </p:spPr>
        <p:txBody>
          <a:bodyPr/>
          <a:lstStyle/>
          <a:p>
            <a:r>
              <a:rPr lang="en-US" dirty="0"/>
              <a:t>Idea generation occurs during the conceptualization phase of the design process</a:t>
            </a:r>
          </a:p>
        </p:txBody>
      </p:sp>
      <p:sp>
        <p:nvSpPr>
          <p:cNvPr id="4" name="Rectangle 3"/>
          <p:cNvSpPr/>
          <p:nvPr/>
        </p:nvSpPr>
        <p:spPr>
          <a:xfrm>
            <a:off x="283266" y="3481181"/>
            <a:ext cx="2146852" cy="745435"/>
          </a:xfrm>
          <a:prstGeom prst="rect">
            <a:avLst/>
          </a:prstGeom>
          <a:ln w="19050">
            <a:solidFill>
              <a:srgbClr val="007DC3"/>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600" dirty="0"/>
              <a:t>Needs Assessment &amp;</a:t>
            </a:r>
          </a:p>
          <a:p>
            <a:pPr algn="ctr"/>
            <a:r>
              <a:rPr lang="en-US" sz="1600" dirty="0"/>
              <a:t>Problem Definition</a:t>
            </a:r>
          </a:p>
        </p:txBody>
      </p:sp>
      <p:sp>
        <p:nvSpPr>
          <p:cNvPr id="5" name="Rectangle 4"/>
          <p:cNvSpPr/>
          <p:nvPr/>
        </p:nvSpPr>
        <p:spPr>
          <a:xfrm>
            <a:off x="2596598" y="3481181"/>
            <a:ext cx="1808922" cy="745435"/>
          </a:xfrm>
          <a:prstGeom prst="rect">
            <a:avLst/>
          </a:prstGeom>
          <a:ln w="19050">
            <a:solidFill>
              <a:srgbClr val="007DC3"/>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600" dirty="0"/>
              <a:t>Conceptualization</a:t>
            </a:r>
          </a:p>
        </p:txBody>
      </p:sp>
      <p:sp>
        <p:nvSpPr>
          <p:cNvPr id="6" name="Rectangle 5"/>
          <p:cNvSpPr/>
          <p:nvPr/>
        </p:nvSpPr>
        <p:spPr>
          <a:xfrm>
            <a:off x="4572001" y="3481179"/>
            <a:ext cx="1284632" cy="745435"/>
          </a:xfrm>
          <a:prstGeom prst="rect">
            <a:avLst/>
          </a:prstGeom>
          <a:ln w="19050">
            <a:solidFill>
              <a:srgbClr val="007DC3"/>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600" dirty="0"/>
              <a:t>Preliminary Design</a:t>
            </a:r>
          </a:p>
        </p:txBody>
      </p:sp>
      <p:sp>
        <p:nvSpPr>
          <p:cNvPr id="7" name="Rectangle 6"/>
          <p:cNvSpPr/>
          <p:nvPr/>
        </p:nvSpPr>
        <p:spPr>
          <a:xfrm>
            <a:off x="6023112" y="3481179"/>
            <a:ext cx="1103243" cy="745435"/>
          </a:xfrm>
          <a:prstGeom prst="rect">
            <a:avLst/>
          </a:prstGeom>
          <a:ln w="19050">
            <a:solidFill>
              <a:srgbClr val="007DC3"/>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600" dirty="0"/>
              <a:t>Detailed Design</a:t>
            </a:r>
          </a:p>
        </p:txBody>
      </p:sp>
      <p:sp>
        <p:nvSpPr>
          <p:cNvPr id="8" name="Rectangle 7"/>
          <p:cNvSpPr/>
          <p:nvPr/>
        </p:nvSpPr>
        <p:spPr>
          <a:xfrm>
            <a:off x="7292835" y="3481178"/>
            <a:ext cx="1257299" cy="745435"/>
          </a:xfrm>
          <a:prstGeom prst="rect">
            <a:avLst/>
          </a:prstGeom>
          <a:ln w="19050">
            <a:solidFill>
              <a:srgbClr val="007DC3"/>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600" dirty="0"/>
              <a:t>Production</a:t>
            </a:r>
          </a:p>
        </p:txBody>
      </p:sp>
      <p:grpSp>
        <p:nvGrpSpPr>
          <p:cNvPr id="9" name="Group 8"/>
          <p:cNvGrpSpPr/>
          <p:nvPr/>
        </p:nvGrpSpPr>
        <p:grpSpPr>
          <a:xfrm>
            <a:off x="2167973" y="2981921"/>
            <a:ext cx="857250" cy="458645"/>
            <a:chOff x="3448878" y="5128591"/>
            <a:chExt cx="1143000" cy="755373"/>
          </a:xfrm>
        </p:grpSpPr>
        <p:cxnSp>
          <p:nvCxnSpPr>
            <p:cNvPr id="10" name="Straight Connector 9"/>
            <p:cNvCxnSpPr/>
            <p:nvPr/>
          </p:nvCxnSpPr>
          <p:spPr>
            <a:xfrm flipH="1" flipV="1">
              <a:off x="4581940" y="5128592"/>
              <a:ext cx="9938" cy="733118"/>
            </a:xfrm>
            <a:prstGeom prst="line">
              <a:avLst/>
            </a:prstGeom>
            <a:ln w="28575">
              <a:solidFill>
                <a:srgbClr val="007DC3"/>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V="1">
              <a:off x="3448878" y="5128591"/>
              <a:ext cx="1143000" cy="1"/>
            </a:xfrm>
            <a:prstGeom prst="line">
              <a:avLst/>
            </a:prstGeom>
            <a:ln w="28575">
              <a:solidFill>
                <a:srgbClr val="007DC3"/>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flipH="1">
              <a:off x="3448878" y="5128591"/>
              <a:ext cx="13253" cy="755373"/>
            </a:xfrm>
            <a:prstGeom prst="line">
              <a:avLst/>
            </a:prstGeom>
            <a:ln w="28575">
              <a:solidFill>
                <a:srgbClr val="007DC3"/>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grpSp>
      <p:grpSp>
        <p:nvGrpSpPr>
          <p:cNvPr id="13" name="Group 12"/>
          <p:cNvGrpSpPr/>
          <p:nvPr/>
        </p:nvGrpSpPr>
        <p:grpSpPr>
          <a:xfrm>
            <a:off x="4062620" y="2968409"/>
            <a:ext cx="857250" cy="458645"/>
            <a:chOff x="3448878" y="5128591"/>
            <a:chExt cx="1143000" cy="755373"/>
          </a:xfrm>
        </p:grpSpPr>
        <p:cxnSp>
          <p:nvCxnSpPr>
            <p:cNvPr id="14" name="Straight Connector 13"/>
            <p:cNvCxnSpPr/>
            <p:nvPr/>
          </p:nvCxnSpPr>
          <p:spPr>
            <a:xfrm flipH="1" flipV="1">
              <a:off x="4581940" y="5128591"/>
              <a:ext cx="9938" cy="755373"/>
            </a:xfrm>
            <a:prstGeom prst="line">
              <a:avLst/>
            </a:prstGeom>
            <a:ln w="28575">
              <a:solidFill>
                <a:srgbClr val="007DC3"/>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flipV="1">
              <a:off x="3448878" y="5128591"/>
              <a:ext cx="1143000" cy="1"/>
            </a:xfrm>
            <a:prstGeom prst="line">
              <a:avLst/>
            </a:prstGeom>
            <a:ln w="28575">
              <a:solidFill>
                <a:srgbClr val="007DC3"/>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flipH="1">
              <a:off x="3448878" y="5128591"/>
              <a:ext cx="13253" cy="755373"/>
            </a:xfrm>
            <a:prstGeom prst="line">
              <a:avLst/>
            </a:prstGeom>
            <a:ln w="28575">
              <a:solidFill>
                <a:srgbClr val="007DC3"/>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grpSp>
      <p:grpSp>
        <p:nvGrpSpPr>
          <p:cNvPr id="17" name="Group 16"/>
          <p:cNvGrpSpPr/>
          <p:nvPr/>
        </p:nvGrpSpPr>
        <p:grpSpPr>
          <a:xfrm>
            <a:off x="5503793" y="2981922"/>
            <a:ext cx="857250" cy="458645"/>
            <a:chOff x="3448878" y="5128591"/>
            <a:chExt cx="1143000" cy="755373"/>
          </a:xfrm>
        </p:grpSpPr>
        <p:cxnSp>
          <p:nvCxnSpPr>
            <p:cNvPr id="18" name="Straight Connector 17"/>
            <p:cNvCxnSpPr/>
            <p:nvPr/>
          </p:nvCxnSpPr>
          <p:spPr>
            <a:xfrm flipH="1" flipV="1">
              <a:off x="4581940" y="5128591"/>
              <a:ext cx="9938" cy="755373"/>
            </a:xfrm>
            <a:prstGeom prst="line">
              <a:avLst/>
            </a:prstGeom>
            <a:ln w="28575">
              <a:solidFill>
                <a:srgbClr val="007DC3"/>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flipV="1">
              <a:off x="3448878" y="5128591"/>
              <a:ext cx="1143000" cy="1"/>
            </a:xfrm>
            <a:prstGeom prst="line">
              <a:avLst/>
            </a:prstGeom>
            <a:ln w="28575">
              <a:solidFill>
                <a:srgbClr val="007DC3"/>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flipH="1">
              <a:off x="3448878" y="5128591"/>
              <a:ext cx="13253" cy="755373"/>
            </a:xfrm>
            <a:prstGeom prst="line">
              <a:avLst/>
            </a:prstGeom>
            <a:ln w="28575">
              <a:solidFill>
                <a:srgbClr val="007DC3"/>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grpSp>
      <p:grpSp>
        <p:nvGrpSpPr>
          <p:cNvPr id="21" name="Group 20"/>
          <p:cNvGrpSpPr/>
          <p:nvPr/>
        </p:nvGrpSpPr>
        <p:grpSpPr>
          <a:xfrm flipV="1">
            <a:off x="1811408" y="4280740"/>
            <a:ext cx="3421355" cy="458645"/>
            <a:chOff x="3448878" y="5128591"/>
            <a:chExt cx="1133062" cy="755372"/>
          </a:xfrm>
        </p:grpSpPr>
        <p:cxnSp>
          <p:nvCxnSpPr>
            <p:cNvPr id="22" name="Straight Connector 21"/>
            <p:cNvCxnSpPr/>
            <p:nvPr/>
          </p:nvCxnSpPr>
          <p:spPr>
            <a:xfrm flipV="1">
              <a:off x="4581940" y="5128591"/>
              <a:ext cx="0" cy="755372"/>
            </a:xfrm>
            <a:prstGeom prst="line">
              <a:avLst/>
            </a:prstGeom>
            <a:ln w="28575">
              <a:solidFill>
                <a:srgbClr val="007DC3"/>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flipV="1">
              <a:off x="3448878" y="5128592"/>
              <a:ext cx="1133062" cy="0"/>
            </a:xfrm>
            <a:prstGeom prst="line">
              <a:avLst/>
            </a:prstGeom>
            <a:ln w="28575">
              <a:solidFill>
                <a:srgbClr val="007DC3"/>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3448878" y="5128592"/>
              <a:ext cx="0" cy="755371"/>
            </a:xfrm>
            <a:prstGeom prst="line">
              <a:avLst/>
            </a:prstGeom>
            <a:ln w="28575">
              <a:solidFill>
                <a:srgbClr val="007DC3"/>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grpSp>
      <p:pic>
        <p:nvPicPr>
          <p:cNvPr id="25" name="Picture 24" descr="A picture containing transport, wheel&#10;&#10;Description automatically generated">
            <a:extLst>
              <a:ext uri="{FF2B5EF4-FFF2-40B4-BE49-F238E27FC236}">
                <a16:creationId xmlns:a16="http://schemas.microsoft.com/office/drawing/2014/main" id="{19C3E560-BA1B-104D-8DA1-E52EB34BBDA1}"/>
              </a:ext>
            </a:extLst>
          </p:cNvPr>
          <p:cNvPicPr>
            <a:picLocks noChangeAspect="1"/>
          </p:cNvPicPr>
          <p:nvPr/>
        </p:nvPicPr>
        <p:blipFill>
          <a:blip r:embed="rId2"/>
          <a:stretch>
            <a:fillRect/>
          </a:stretch>
        </p:blipFill>
        <p:spPr>
          <a:xfrm>
            <a:off x="177194" y="6159213"/>
            <a:ext cx="655983" cy="659031"/>
          </a:xfrm>
          <a:prstGeom prst="rect">
            <a:avLst/>
          </a:prstGeom>
        </p:spPr>
      </p:pic>
      <p:pic>
        <p:nvPicPr>
          <p:cNvPr id="26" name="Picture 25" descr="A close up of a device&#10;&#10;Description automatically generated">
            <a:extLst>
              <a:ext uri="{FF2B5EF4-FFF2-40B4-BE49-F238E27FC236}">
                <a16:creationId xmlns:a16="http://schemas.microsoft.com/office/drawing/2014/main" id="{63094CCD-ED04-194D-A2F9-996B68DAE9DB}"/>
              </a:ext>
            </a:extLst>
          </p:cNvPr>
          <p:cNvPicPr>
            <a:picLocks noChangeAspect="1"/>
          </p:cNvPicPr>
          <p:nvPr/>
        </p:nvPicPr>
        <p:blipFill>
          <a:blip r:embed="rId3"/>
          <a:stretch>
            <a:fillRect/>
          </a:stretch>
        </p:blipFill>
        <p:spPr>
          <a:xfrm>
            <a:off x="1364419" y="6159213"/>
            <a:ext cx="1470145" cy="659030"/>
          </a:xfrm>
          <a:prstGeom prst="rect">
            <a:avLst/>
          </a:prstGeom>
        </p:spPr>
      </p:pic>
    </p:spTree>
    <p:extLst>
      <p:ext uri="{BB962C8B-B14F-4D97-AF65-F5344CB8AC3E}">
        <p14:creationId xmlns:p14="http://schemas.microsoft.com/office/powerpoint/2010/main" val="23980561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2" fill="hold" nodeType="click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wipe(right)">
                                      <p:cBhvr>
                                        <p:cTn id="32" dur="500"/>
                                        <p:tgtEl>
                                          <p:spTgt spid="17"/>
                                        </p:tgtEl>
                                      </p:cBhvr>
                                    </p:animEffect>
                                  </p:childTnLst>
                                </p:cTn>
                              </p:par>
                            </p:childTnLst>
                          </p:cTn>
                        </p:par>
                        <p:par>
                          <p:cTn id="33" fill="hold">
                            <p:stCondLst>
                              <p:cond delay="500"/>
                            </p:stCondLst>
                            <p:childTnLst>
                              <p:par>
                                <p:cTn id="34" presetID="22" presetClass="entr" presetSubtype="2" fill="hold" nodeType="after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wipe(right)">
                                      <p:cBhvr>
                                        <p:cTn id="36" dur="500"/>
                                        <p:tgtEl>
                                          <p:spTgt spid="13"/>
                                        </p:tgtEl>
                                      </p:cBhvr>
                                    </p:animEffect>
                                  </p:childTnLst>
                                </p:cTn>
                              </p:par>
                            </p:childTnLst>
                          </p:cTn>
                        </p:par>
                        <p:par>
                          <p:cTn id="37" fill="hold">
                            <p:stCondLst>
                              <p:cond delay="1000"/>
                            </p:stCondLst>
                            <p:childTnLst>
                              <p:par>
                                <p:cTn id="38" presetID="22" presetClass="entr" presetSubtype="2" fill="hold" nodeType="after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wipe(right)">
                                      <p:cBhvr>
                                        <p:cTn id="40" dur="500"/>
                                        <p:tgtEl>
                                          <p:spTgt spid="9"/>
                                        </p:tgtEl>
                                      </p:cBhvr>
                                    </p:animEffect>
                                  </p:childTnLst>
                                </p:cTn>
                              </p:par>
                            </p:childTnLst>
                          </p:cTn>
                        </p:par>
                        <p:par>
                          <p:cTn id="41" fill="hold">
                            <p:stCondLst>
                              <p:cond delay="1500"/>
                            </p:stCondLst>
                            <p:childTnLst>
                              <p:par>
                                <p:cTn id="42" presetID="22" presetClass="entr" presetSubtype="2" fill="hold" nodeType="after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wipe(right)">
                                      <p:cBhvr>
                                        <p:cTn id="44"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28441"/>
            <a:ext cx="7244862" cy="1219005"/>
          </a:xfrm>
        </p:spPr>
        <p:txBody>
          <a:bodyPr>
            <a:normAutofit/>
          </a:bodyPr>
          <a:lstStyle/>
          <a:p>
            <a:r>
              <a:rPr lang="en-US" dirty="0"/>
              <a:t>Idea generation methods are aimed at fostering creativity  </a:t>
            </a:r>
          </a:p>
        </p:txBody>
      </p:sp>
      <p:sp>
        <p:nvSpPr>
          <p:cNvPr id="4" name="Slide Number Placeholder 3"/>
          <p:cNvSpPr>
            <a:spLocks noGrp="1"/>
          </p:cNvSpPr>
          <p:nvPr>
            <p:ph type="sldNum" sz="quarter" idx="4294967295"/>
          </p:nvPr>
        </p:nvSpPr>
        <p:spPr>
          <a:xfrm>
            <a:off x="0" y="5680075"/>
            <a:ext cx="342900" cy="273050"/>
          </a:xfrm>
          <a:prstGeom prst="rect">
            <a:avLst/>
          </a:prstGeom>
        </p:spPr>
        <p:txBody>
          <a:bodyPr/>
          <a:lstStyle/>
          <a:p>
            <a:fld id="{F8F9CCAD-B50D-4782-B210-3EF8369852FA}" type="slidenum">
              <a:rPr lang="en-US" smtClean="0"/>
              <a:t>4</a:t>
            </a:fld>
            <a:endParaRPr lang="en-US"/>
          </a:p>
        </p:txBody>
      </p:sp>
      <p:pic>
        <p:nvPicPr>
          <p:cNvPr id="7" name="Picture 6"/>
          <p:cNvPicPr>
            <a:picLocks noChangeAspect="1"/>
          </p:cNvPicPr>
          <p:nvPr/>
        </p:nvPicPr>
        <p:blipFill rotWithShape="1">
          <a:blip r:embed="rId3" cstate="print">
            <a:extLst>
              <a:ext uri="{28A0092B-C50C-407E-A947-70E740481C1C}">
                <a14:useLocalDpi xmlns:a14="http://schemas.microsoft.com/office/drawing/2010/main" val="0"/>
              </a:ext>
            </a:extLst>
          </a:blip>
          <a:srcRect l="28269" r="13276"/>
          <a:stretch/>
        </p:blipFill>
        <p:spPr>
          <a:xfrm>
            <a:off x="2375249" y="2136454"/>
            <a:ext cx="1919001" cy="2188604"/>
          </a:xfrm>
          <a:prstGeom prst="rect">
            <a:avLst/>
          </a:prstGeom>
        </p:spPr>
      </p:pic>
      <p:sp>
        <p:nvSpPr>
          <p:cNvPr id="9" name="TextBox 8"/>
          <p:cNvSpPr txBox="1"/>
          <p:nvPr/>
        </p:nvSpPr>
        <p:spPr>
          <a:xfrm>
            <a:off x="6845606" y="2136454"/>
            <a:ext cx="2298394" cy="2335254"/>
          </a:xfrm>
          <a:prstGeom prst="rect">
            <a:avLst/>
          </a:prstGeom>
        </p:spPr>
        <p:txBody>
          <a:bodyPr vert="horz" wrap="none" lIns="91440" tIns="45720" rIns="91440" bIns="45720" rtlCol="0" anchor="b">
            <a:noAutofit/>
          </a:bodyPr>
          <a:lstStyle/>
          <a:p>
            <a:pPr lvl="0"/>
            <a:r>
              <a:rPr lang="en-US" sz="2400" b="1" dirty="0">
                <a:solidFill>
                  <a:srgbClr val="FF0000"/>
                </a:solidFill>
                <a:latin typeface="Courier Std" panose="02070409020205020404" pitchFamily="49" charset="0"/>
              </a:rPr>
              <a:t>S</a:t>
            </a:r>
            <a:r>
              <a:rPr lang="en-US" sz="2000" dirty="0">
                <a:latin typeface="+mn-lt"/>
              </a:rPr>
              <a:t>ubstitute</a:t>
            </a:r>
          </a:p>
          <a:p>
            <a:pPr lvl="0"/>
            <a:r>
              <a:rPr lang="en-US" sz="2400" b="1" dirty="0">
                <a:solidFill>
                  <a:srgbClr val="FFC000"/>
                </a:solidFill>
                <a:latin typeface="Courier Std" panose="02070409020205020404" pitchFamily="49" charset="0"/>
              </a:rPr>
              <a:t>C</a:t>
            </a:r>
            <a:r>
              <a:rPr lang="en-US" sz="2000" dirty="0">
                <a:latin typeface="+mn-lt"/>
              </a:rPr>
              <a:t>ombine</a:t>
            </a:r>
          </a:p>
          <a:p>
            <a:pPr lvl="0"/>
            <a:r>
              <a:rPr lang="en-US" sz="2400" b="1" dirty="0">
                <a:solidFill>
                  <a:srgbClr val="F1D60F"/>
                </a:solidFill>
                <a:latin typeface="Courier Std" panose="02070409020205020404" pitchFamily="49" charset="0"/>
              </a:rPr>
              <a:t>A</a:t>
            </a:r>
            <a:r>
              <a:rPr lang="en-US" sz="2000" dirty="0">
                <a:latin typeface="+mn-lt"/>
              </a:rPr>
              <a:t>dapt</a:t>
            </a:r>
          </a:p>
          <a:p>
            <a:pPr lvl="0"/>
            <a:r>
              <a:rPr lang="en-US" sz="2400" b="1" dirty="0">
                <a:solidFill>
                  <a:srgbClr val="92D050"/>
                </a:solidFill>
                <a:latin typeface="Courier Std" panose="02070409020205020404" pitchFamily="49" charset="0"/>
              </a:rPr>
              <a:t>M</a:t>
            </a:r>
            <a:r>
              <a:rPr lang="en-US" sz="2000" dirty="0">
                <a:latin typeface="+mn-lt"/>
              </a:rPr>
              <a:t>odify</a:t>
            </a:r>
          </a:p>
          <a:p>
            <a:pPr lvl="0"/>
            <a:r>
              <a:rPr lang="en-US" sz="2400" b="1" dirty="0">
                <a:solidFill>
                  <a:srgbClr val="00B0F0"/>
                </a:solidFill>
                <a:latin typeface="Courier Std" panose="02070409020205020404" pitchFamily="49" charset="0"/>
              </a:rPr>
              <a:t>P</a:t>
            </a:r>
            <a:r>
              <a:rPr lang="en-US" sz="2000" dirty="0">
                <a:latin typeface="+mn-lt"/>
              </a:rPr>
              <a:t>ut to another use</a:t>
            </a:r>
          </a:p>
          <a:p>
            <a:pPr lvl="0"/>
            <a:r>
              <a:rPr lang="en-US" sz="2400" b="1" dirty="0">
                <a:solidFill>
                  <a:srgbClr val="002060"/>
                </a:solidFill>
                <a:latin typeface="Courier Std" panose="02070409020205020404" pitchFamily="49" charset="0"/>
              </a:rPr>
              <a:t>E</a:t>
            </a:r>
            <a:r>
              <a:rPr lang="en-US" sz="2000" dirty="0">
                <a:latin typeface="+mn-lt"/>
              </a:rPr>
              <a:t>liminate</a:t>
            </a:r>
            <a:r>
              <a:rPr lang="en-US" sz="2000" dirty="0">
                <a:latin typeface="Courier Std" panose="02070409020205020404" pitchFamily="49" charset="0"/>
              </a:rPr>
              <a:t> </a:t>
            </a:r>
          </a:p>
          <a:p>
            <a:pPr lvl="0"/>
            <a:r>
              <a:rPr lang="en-US" sz="2400" b="1" dirty="0">
                <a:solidFill>
                  <a:srgbClr val="7030A0"/>
                </a:solidFill>
                <a:latin typeface="Courier Std" panose="02070409020205020404" pitchFamily="49" charset="0"/>
              </a:rPr>
              <a:t>R</a:t>
            </a:r>
            <a:r>
              <a:rPr lang="en-US" sz="2000" dirty="0">
                <a:latin typeface="+mj-lt"/>
              </a:rPr>
              <a:t>everse</a:t>
            </a:r>
            <a:r>
              <a:rPr lang="en-US" sz="2000" dirty="0">
                <a:latin typeface="Courier Std" panose="02070409020205020404" pitchFamily="49" charset="0"/>
              </a:rPr>
              <a:t> </a:t>
            </a:r>
          </a:p>
        </p:txBody>
      </p:sp>
      <p:pic>
        <p:nvPicPr>
          <p:cNvPr id="14" name="Picture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5526" y="2016460"/>
            <a:ext cx="1864746" cy="2455249"/>
          </a:xfrm>
          <a:prstGeom prst="rect">
            <a:avLst/>
          </a:prstGeom>
        </p:spPr>
      </p:pic>
      <p:pic>
        <p:nvPicPr>
          <p:cNvPr id="15" name="Picture 14"/>
          <p:cNvPicPr>
            <a:picLocks noChangeAspect="1"/>
          </p:cNvPicPr>
          <p:nvPr/>
        </p:nvPicPr>
        <p:blipFill rotWithShape="1">
          <a:blip r:embed="rId5"/>
          <a:srcRect l="7491" t="5100" r="4684"/>
          <a:stretch/>
        </p:blipFill>
        <p:spPr>
          <a:xfrm>
            <a:off x="4701594" y="2103291"/>
            <a:ext cx="1758462" cy="2221767"/>
          </a:xfrm>
          <a:prstGeom prst="rect">
            <a:avLst/>
          </a:prstGeom>
        </p:spPr>
      </p:pic>
      <p:sp>
        <p:nvSpPr>
          <p:cNvPr id="16" name="TextBox 15"/>
          <p:cNvSpPr txBox="1"/>
          <p:nvPr/>
        </p:nvSpPr>
        <p:spPr>
          <a:xfrm>
            <a:off x="265525" y="4471710"/>
            <a:ext cx="1652955" cy="1129373"/>
          </a:xfrm>
          <a:prstGeom prst="rect">
            <a:avLst/>
          </a:prstGeom>
        </p:spPr>
        <p:txBody>
          <a:bodyPr vert="horz" wrap="square" lIns="91440" tIns="45720" rIns="91440" bIns="45720" rtlCol="0" anchor="ctr">
            <a:noAutofit/>
          </a:bodyPr>
          <a:lstStyle/>
          <a:p>
            <a:pPr algn="ctr"/>
            <a:r>
              <a:rPr lang="en-US" sz="2400" dirty="0"/>
              <a:t>Design Heuristics</a:t>
            </a:r>
          </a:p>
        </p:txBody>
      </p:sp>
      <p:sp>
        <p:nvSpPr>
          <p:cNvPr id="20" name="TextBox 19"/>
          <p:cNvSpPr txBox="1"/>
          <p:nvPr/>
        </p:nvSpPr>
        <p:spPr>
          <a:xfrm>
            <a:off x="2375249" y="4471709"/>
            <a:ext cx="2085500" cy="1129373"/>
          </a:xfrm>
          <a:prstGeom prst="rect">
            <a:avLst/>
          </a:prstGeom>
        </p:spPr>
        <p:txBody>
          <a:bodyPr vert="horz" wrap="square" lIns="91440" tIns="45720" rIns="91440" bIns="45720" rtlCol="0" anchor="ctr">
            <a:noAutofit/>
          </a:bodyPr>
          <a:lstStyle/>
          <a:p>
            <a:r>
              <a:rPr lang="en-US" sz="2400" dirty="0"/>
              <a:t>Brainstorming</a:t>
            </a:r>
          </a:p>
        </p:txBody>
      </p:sp>
      <p:sp>
        <p:nvSpPr>
          <p:cNvPr id="21" name="TextBox 20"/>
          <p:cNvSpPr txBox="1"/>
          <p:nvPr/>
        </p:nvSpPr>
        <p:spPr>
          <a:xfrm>
            <a:off x="4672541" y="4471708"/>
            <a:ext cx="1652955" cy="1129373"/>
          </a:xfrm>
          <a:prstGeom prst="rect">
            <a:avLst/>
          </a:prstGeom>
        </p:spPr>
        <p:txBody>
          <a:bodyPr vert="horz" wrap="square" lIns="91440" tIns="45720" rIns="91440" bIns="45720" rtlCol="0" anchor="ctr">
            <a:noAutofit/>
          </a:bodyPr>
          <a:lstStyle/>
          <a:p>
            <a:pPr algn="ctr"/>
            <a:r>
              <a:rPr lang="en-US" sz="2400" dirty="0"/>
              <a:t>Product Dissection</a:t>
            </a:r>
          </a:p>
        </p:txBody>
      </p:sp>
      <p:sp>
        <p:nvSpPr>
          <p:cNvPr id="22" name="TextBox 21"/>
          <p:cNvSpPr txBox="1"/>
          <p:nvPr/>
        </p:nvSpPr>
        <p:spPr>
          <a:xfrm>
            <a:off x="6949476" y="4478173"/>
            <a:ext cx="1652955" cy="1129373"/>
          </a:xfrm>
          <a:prstGeom prst="rect">
            <a:avLst/>
          </a:prstGeom>
        </p:spPr>
        <p:txBody>
          <a:bodyPr vert="horz" wrap="square" lIns="91440" tIns="45720" rIns="91440" bIns="45720" rtlCol="0" anchor="ctr">
            <a:noAutofit/>
          </a:bodyPr>
          <a:lstStyle/>
          <a:p>
            <a:pPr algn="ctr"/>
            <a:r>
              <a:rPr lang="en-US" sz="2400" dirty="0"/>
              <a:t>Scamper</a:t>
            </a:r>
          </a:p>
        </p:txBody>
      </p:sp>
      <p:pic>
        <p:nvPicPr>
          <p:cNvPr id="12" name="Picture 11" descr="A picture containing transport, wheel&#10;&#10;Description automatically generated">
            <a:extLst>
              <a:ext uri="{FF2B5EF4-FFF2-40B4-BE49-F238E27FC236}">
                <a16:creationId xmlns:a16="http://schemas.microsoft.com/office/drawing/2014/main" id="{AB6A1747-4C92-384D-AE66-12389C371833}"/>
              </a:ext>
            </a:extLst>
          </p:cNvPr>
          <p:cNvPicPr>
            <a:picLocks noChangeAspect="1"/>
          </p:cNvPicPr>
          <p:nvPr/>
        </p:nvPicPr>
        <p:blipFill>
          <a:blip r:embed="rId6"/>
          <a:stretch>
            <a:fillRect/>
          </a:stretch>
        </p:blipFill>
        <p:spPr>
          <a:xfrm>
            <a:off x="177194" y="6159213"/>
            <a:ext cx="655983" cy="659031"/>
          </a:xfrm>
          <a:prstGeom prst="rect">
            <a:avLst/>
          </a:prstGeom>
        </p:spPr>
      </p:pic>
      <p:pic>
        <p:nvPicPr>
          <p:cNvPr id="13" name="Picture 12" descr="A close up of a device&#10;&#10;Description automatically generated">
            <a:extLst>
              <a:ext uri="{FF2B5EF4-FFF2-40B4-BE49-F238E27FC236}">
                <a16:creationId xmlns:a16="http://schemas.microsoft.com/office/drawing/2014/main" id="{5FB7321A-FFCF-524C-8D47-5B1DC7FD8930}"/>
              </a:ext>
            </a:extLst>
          </p:cNvPr>
          <p:cNvPicPr>
            <a:picLocks noChangeAspect="1"/>
          </p:cNvPicPr>
          <p:nvPr/>
        </p:nvPicPr>
        <p:blipFill>
          <a:blip r:embed="rId7"/>
          <a:stretch>
            <a:fillRect/>
          </a:stretch>
        </p:blipFill>
        <p:spPr>
          <a:xfrm>
            <a:off x="1364419" y="6159213"/>
            <a:ext cx="1470145" cy="659030"/>
          </a:xfrm>
          <a:prstGeom prst="rect">
            <a:avLst/>
          </a:prstGeom>
        </p:spPr>
      </p:pic>
    </p:spTree>
    <p:extLst>
      <p:ext uri="{BB962C8B-B14F-4D97-AF65-F5344CB8AC3E}">
        <p14:creationId xmlns:p14="http://schemas.microsoft.com/office/powerpoint/2010/main" val="12993211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 name="Slide Number Placeholder 3"/>
          <p:cNvSpPr>
            <a:spLocks noGrp="1"/>
          </p:cNvSpPr>
          <p:nvPr>
            <p:ph type="sldNum" sz="quarter" idx="4294967295"/>
          </p:nvPr>
        </p:nvSpPr>
        <p:spPr>
          <a:xfrm>
            <a:off x="0" y="5680075"/>
            <a:ext cx="342900" cy="273050"/>
          </a:xfrm>
          <a:prstGeom prst="rect">
            <a:avLst/>
          </a:prstGeom>
        </p:spPr>
        <p:txBody>
          <a:bodyPr/>
          <a:lstStyle/>
          <a:p>
            <a:fld id="{F8F9CCAD-B50D-4782-B210-3EF8369852FA}" type="slidenum">
              <a:rPr lang="en-US" smtClean="0"/>
              <a:t>5</a:t>
            </a:fld>
            <a:endParaRPr lang="en-US"/>
          </a:p>
        </p:txBody>
      </p:sp>
      <p:sp>
        <p:nvSpPr>
          <p:cNvPr id="5" name="Rectangle 4"/>
          <p:cNvSpPr/>
          <p:nvPr/>
        </p:nvSpPr>
        <p:spPr>
          <a:xfrm>
            <a:off x="330823" y="394068"/>
            <a:ext cx="8496300" cy="878636"/>
          </a:xfrm>
          <a:prstGeom prst="rect">
            <a:avLst/>
          </a:prstGeom>
          <a:noFill/>
          <a:ln w="19050">
            <a:noFill/>
            <a:prstDash val="dash"/>
          </a:ln>
        </p:spPr>
        <p:style>
          <a:lnRef idx="2">
            <a:schemeClr val="accent1"/>
          </a:lnRef>
          <a:fillRef idx="1">
            <a:schemeClr val="lt1"/>
          </a:fillRef>
          <a:effectRef idx="0">
            <a:schemeClr val="accent1"/>
          </a:effectRef>
          <a:fontRef idx="minor">
            <a:schemeClr val="dk1"/>
          </a:fontRef>
        </p:style>
        <p:txBody>
          <a:bodyPr rtlCol="0" anchor="ctr"/>
          <a:lstStyle/>
          <a:p>
            <a:r>
              <a:rPr lang="en-US" sz="6600" dirty="0">
                <a:solidFill>
                  <a:schemeClr val="bg1"/>
                </a:solidFill>
                <a:latin typeface="Cambria" panose="02040503050406030204" pitchFamily="18" charset="0"/>
              </a:rPr>
              <a:t>What is creativity?</a:t>
            </a:r>
          </a:p>
        </p:txBody>
      </p:sp>
      <p:sp>
        <p:nvSpPr>
          <p:cNvPr id="3" name="TextBox 2"/>
          <p:cNvSpPr txBox="1"/>
          <p:nvPr/>
        </p:nvSpPr>
        <p:spPr>
          <a:xfrm>
            <a:off x="3247084" y="5004428"/>
            <a:ext cx="5735224" cy="415498"/>
          </a:xfrm>
          <a:prstGeom prst="rect">
            <a:avLst/>
          </a:prstGeom>
          <a:noFill/>
        </p:spPr>
        <p:txBody>
          <a:bodyPr wrap="none" rtlCol="0">
            <a:spAutoFit/>
          </a:bodyPr>
          <a:lstStyle/>
          <a:p>
            <a:r>
              <a:rPr lang="en-US" sz="2100" dirty="0">
                <a:solidFill>
                  <a:schemeClr val="bg1"/>
                </a:solidFill>
                <a:hlinkClick r:id="rId3">
                  <a:extLst>
                    <a:ext uri="{A12FA001-AC4F-418D-AE19-62706E023703}">
                      <ahyp:hlinkClr xmlns:ahyp="http://schemas.microsoft.com/office/drawing/2018/hyperlinkcolor" val="tx"/>
                    </a:ext>
                  </a:extLst>
                </a:hlinkClick>
              </a:rPr>
              <a:t>https://www.youtube.com/watch?v=fuaaXMp35NI</a:t>
            </a:r>
            <a:endParaRPr lang="en-US" sz="2100" dirty="0">
              <a:solidFill>
                <a:schemeClr val="bg1"/>
              </a:solidFill>
            </a:endParaRPr>
          </a:p>
        </p:txBody>
      </p:sp>
      <p:pic>
        <p:nvPicPr>
          <p:cNvPr id="6" name="Picture 5" descr="A picture containing transport, wheel&#10;&#10;Description automatically generated">
            <a:extLst>
              <a:ext uri="{FF2B5EF4-FFF2-40B4-BE49-F238E27FC236}">
                <a16:creationId xmlns:a16="http://schemas.microsoft.com/office/drawing/2014/main" id="{B403A997-0ED8-1941-B303-F024279FD421}"/>
              </a:ext>
            </a:extLst>
          </p:cNvPr>
          <p:cNvPicPr>
            <a:picLocks noChangeAspect="1"/>
          </p:cNvPicPr>
          <p:nvPr/>
        </p:nvPicPr>
        <p:blipFill>
          <a:blip r:embed="rId4"/>
          <a:stretch>
            <a:fillRect/>
          </a:stretch>
        </p:blipFill>
        <p:spPr>
          <a:xfrm>
            <a:off x="177194" y="6159213"/>
            <a:ext cx="655983" cy="659031"/>
          </a:xfrm>
          <a:prstGeom prst="rect">
            <a:avLst/>
          </a:prstGeom>
        </p:spPr>
      </p:pic>
      <p:pic>
        <p:nvPicPr>
          <p:cNvPr id="7" name="Picture 6" descr="A close up of a device&#10;&#10;Description automatically generated">
            <a:extLst>
              <a:ext uri="{FF2B5EF4-FFF2-40B4-BE49-F238E27FC236}">
                <a16:creationId xmlns:a16="http://schemas.microsoft.com/office/drawing/2014/main" id="{54A90CDE-EC84-014A-977A-2880521A4C27}"/>
              </a:ext>
            </a:extLst>
          </p:cNvPr>
          <p:cNvPicPr>
            <a:picLocks noChangeAspect="1"/>
          </p:cNvPicPr>
          <p:nvPr/>
        </p:nvPicPr>
        <p:blipFill>
          <a:blip r:embed="rId5"/>
          <a:stretch>
            <a:fillRect/>
          </a:stretch>
        </p:blipFill>
        <p:spPr>
          <a:xfrm>
            <a:off x="1364419" y="6159213"/>
            <a:ext cx="1470145" cy="659030"/>
          </a:xfrm>
          <a:prstGeom prst="rect">
            <a:avLst/>
          </a:prstGeom>
        </p:spPr>
      </p:pic>
    </p:spTree>
    <p:extLst>
      <p:ext uri="{BB962C8B-B14F-4D97-AF65-F5344CB8AC3E}">
        <p14:creationId xmlns:p14="http://schemas.microsoft.com/office/powerpoint/2010/main" val="40171130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28441"/>
            <a:ext cx="7115908" cy="1697583"/>
          </a:xfrm>
        </p:spPr>
        <p:txBody>
          <a:bodyPr>
            <a:normAutofit/>
          </a:bodyPr>
          <a:lstStyle/>
          <a:p>
            <a:r>
              <a:rPr lang="en-US" dirty="0">
                <a:cs typeface="Optima"/>
              </a:rPr>
              <a:t>Let us exercise our “creative muscles” to get into the creative spirit</a:t>
            </a:r>
          </a:p>
        </p:txBody>
      </p:sp>
      <p:sp>
        <p:nvSpPr>
          <p:cNvPr id="5" name="Content Placeholder 2"/>
          <p:cNvSpPr txBox="1">
            <a:spLocks/>
          </p:cNvSpPr>
          <p:nvPr/>
        </p:nvSpPr>
        <p:spPr>
          <a:xfrm>
            <a:off x="610722" y="2783563"/>
            <a:ext cx="5544333" cy="1659333"/>
          </a:xfrm>
          <a:prstGeom prst="rect">
            <a:avLst/>
          </a:prstGeom>
        </p:spPr>
        <p:txBody>
          <a:bodyPr vert="horz" lIns="68566" tIns="34284" rIns="68566" bIns="34284" rtlCol="0">
            <a:normAutofit/>
          </a:bodyPr>
          <a:lstStyle>
            <a:lvl1pPr marL="0" indent="0" algn="ctr" defTabSz="380925" rtl="0" eaLnBrk="1" latinLnBrk="0" hangingPunct="1">
              <a:spcBef>
                <a:spcPct val="20000"/>
              </a:spcBef>
              <a:buFont typeface="Arial"/>
              <a:buNone/>
              <a:defRPr sz="2700" kern="1200">
                <a:solidFill>
                  <a:schemeClr val="tx1">
                    <a:tint val="75000"/>
                  </a:schemeClr>
                </a:solidFill>
                <a:latin typeface="+mn-lt"/>
                <a:ea typeface="+mn-ea"/>
                <a:cs typeface="+mn-cs"/>
              </a:defRPr>
            </a:lvl1pPr>
            <a:lvl2pPr marL="380925" indent="0" algn="ctr" defTabSz="380925" rtl="0" eaLnBrk="1" latinLnBrk="0" hangingPunct="1">
              <a:spcBef>
                <a:spcPct val="20000"/>
              </a:spcBef>
              <a:buFont typeface="Arial"/>
              <a:buNone/>
              <a:defRPr sz="2300" kern="1200">
                <a:solidFill>
                  <a:schemeClr val="tx1">
                    <a:tint val="75000"/>
                  </a:schemeClr>
                </a:solidFill>
                <a:latin typeface="+mn-lt"/>
                <a:ea typeface="+mn-ea"/>
                <a:cs typeface="+mn-cs"/>
              </a:defRPr>
            </a:lvl2pPr>
            <a:lvl3pPr marL="761850" indent="0" algn="ctr" defTabSz="380925" rtl="0" eaLnBrk="1" latinLnBrk="0" hangingPunct="1">
              <a:spcBef>
                <a:spcPct val="20000"/>
              </a:spcBef>
              <a:buFont typeface="Arial"/>
              <a:buNone/>
              <a:defRPr sz="2000" kern="1200">
                <a:solidFill>
                  <a:schemeClr val="tx1">
                    <a:tint val="75000"/>
                  </a:schemeClr>
                </a:solidFill>
                <a:latin typeface="+mn-lt"/>
                <a:ea typeface="+mn-ea"/>
                <a:cs typeface="+mn-cs"/>
              </a:defRPr>
            </a:lvl3pPr>
            <a:lvl4pPr marL="1142773" indent="0" algn="ctr" defTabSz="380925" rtl="0" eaLnBrk="1" latinLnBrk="0" hangingPunct="1">
              <a:spcBef>
                <a:spcPct val="20000"/>
              </a:spcBef>
              <a:buFont typeface="Arial"/>
              <a:buNone/>
              <a:defRPr sz="1700" kern="1200">
                <a:solidFill>
                  <a:schemeClr val="tx1">
                    <a:tint val="75000"/>
                  </a:schemeClr>
                </a:solidFill>
                <a:latin typeface="+mn-lt"/>
                <a:ea typeface="+mn-ea"/>
                <a:cs typeface="+mn-cs"/>
              </a:defRPr>
            </a:lvl4pPr>
            <a:lvl5pPr marL="1523695" indent="0" algn="ctr" defTabSz="380925" rtl="0" eaLnBrk="1" latinLnBrk="0" hangingPunct="1">
              <a:spcBef>
                <a:spcPct val="20000"/>
              </a:spcBef>
              <a:buFont typeface="Arial"/>
              <a:buNone/>
              <a:defRPr sz="1700" kern="1200">
                <a:solidFill>
                  <a:schemeClr val="tx1">
                    <a:tint val="75000"/>
                  </a:schemeClr>
                </a:solidFill>
                <a:latin typeface="+mn-lt"/>
                <a:ea typeface="+mn-ea"/>
                <a:cs typeface="+mn-cs"/>
              </a:defRPr>
            </a:lvl5pPr>
            <a:lvl6pPr marL="1904619" indent="0" algn="ctr" defTabSz="380925" rtl="0" eaLnBrk="1" latinLnBrk="0" hangingPunct="1">
              <a:spcBef>
                <a:spcPct val="20000"/>
              </a:spcBef>
              <a:buFont typeface="Arial"/>
              <a:buNone/>
              <a:defRPr sz="1700" kern="1200">
                <a:solidFill>
                  <a:schemeClr val="tx1">
                    <a:tint val="75000"/>
                  </a:schemeClr>
                </a:solidFill>
                <a:latin typeface="+mn-lt"/>
                <a:ea typeface="+mn-ea"/>
                <a:cs typeface="+mn-cs"/>
              </a:defRPr>
            </a:lvl6pPr>
            <a:lvl7pPr marL="2285544" indent="0" algn="ctr" defTabSz="380925" rtl="0" eaLnBrk="1" latinLnBrk="0" hangingPunct="1">
              <a:spcBef>
                <a:spcPct val="20000"/>
              </a:spcBef>
              <a:buFont typeface="Arial"/>
              <a:buNone/>
              <a:defRPr sz="1700" kern="1200">
                <a:solidFill>
                  <a:schemeClr val="tx1">
                    <a:tint val="75000"/>
                  </a:schemeClr>
                </a:solidFill>
                <a:latin typeface="+mn-lt"/>
                <a:ea typeface="+mn-ea"/>
                <a:cs typeface="+mn-cs"/>
              </a:defRPr>
            </a:lvl7pPr>
            <a:lvl8pPr marL="2666467" indent="0" algn="ctr" defTabSz="380925" rtl="0" eaLnBrk="1" latinLnBrk="0" hangingPunct="1">
              <a:spcBef>
                <a:spcPct val="20000"/>
              </a:spcBef>
              <a:buFont typeface="Arial"/>
              <a:buNone/>
              <a:defRPr sz="1700" kern="1200">
                <a:solidFill>
                  <a:schemeClr val="tx1">
                    <a:tint val="75000"/>
                  </a:schemeClr>
                </a:solidFill>
                <a:latin typeface="+mn-lt"/>
                <a:ea typeface="+mn-ea"/>
                <a:cs typeface="+mn-cs"/>
              </a:defRPr>
            </a:lvl8pPr>
            <a:lvl9pPr marL="3047390" indent="0" algn="ctr" defTabSz="380925" rtl="0" eaLnBrk="1" latinLnBrk="0" hangingPunct="1">
              <a:spcBef>
                <a:spcPct val="20000"/>
              </a:spcBef>
              <a:buFont typeface="Arial"/>
              <a:buNone/>
              <a:defRPr sz="1700" kern="1200">
                <a:solidFill>
                  <a:schemeClr val="tx1">
                    <a:tint val="75000"/>
                  </a:schemeClr>
                </a:solidFill>
                <a:latin typeface="+mn-lt"/>
                <a:ea typeface="+mn-ea"/>
                <a:cs typeface="+mn-cs"/>
              </a:defRPr>
            </a:lvl9pPr>
          </a:lstStyle>
          <a:p>
            <a:pPr algn="l">
              <a:spcAft>
                <a:spcPts val="900"/>
              </a:spcAft>
            </a:pPr>
            <a:r>
              <a:rPr lang="en-US" sz="2400" dirty="0">
                <a:solidFill>
                  <a:schemeClr val="accent1">
                    <a:lumMod val="75000"/>
                  </a:schemeClr>
                </a:solidFill>
                <a:cs typeface="Myriad Pro"/>
              </a:rPr>
              <a:t>Alternative Uses Test:</a:t>
            </a:r>
            <a:endParaRPr lang="en-US" sz="2400" dirty="0">
              <a:solidFill>
                <a:schemeClr val="tx1"/>
              </a:solidFill>
              <a:cs typeface="Myriad Pro"/>
            </a:endParaRPr>
          </a:p>
          <a:p>
            <a:pPr algn="l">
              <a:spcAft>
                <a:spcPts val="900"/>
              </a:spcAft>
            </a:pPr>
            <a:r>
              <a:rPr lang="en-US" sz="2400" dirty="0">
                <a:solidFill>
                  <a:schemeClr val="tx1"/>
                </a:solidFill>
                <a:cs typeface="Myriad Pro"/>
              </a:rPr>
              <a:t>Think of as many uses as possible for a paper clip. Winner gets a prize! </a:t>
            </a:r>
          </a:p>
        </p:txBody>
      </p:sp>
      <p:pic>
        <p:nvPicPr>
          <p:cNvPr id="7" name="Graphic 6">
            <a:extLst>
              <a:ext uri="{FF2B5EF4-FFF2-40B4-BE49-F238E27FC236}">
                <a16:creationId xmlns:a16="http://schemas.microsoft.com/office/drawing/2014/main" id="{A783FAD9-53EB-3547-9FE2-6AA9FDDBCBB3}"/>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16200000">
            <a:off x="6155055" y="2565957"/>
            <a:ext cx="2094548" cy="2094548"/>
          </a:xfrm>
          <a:prstGeom prst="rect">
            <a:avLst/>
          </a:prstGeom>
        </p:spPr>
      </p:pic>
      <p:pic>
        <p:nvPicPr>
          <p:cNvPr id="6" name="Picture 5" descr="A picture containing transport, wheel&#10;&#10;Description automatically generated">
            <a:extLst>
              <a:ext uri="{FF2B5EF4-FFF2-40B4-BE49-F238E27FC236}">
                <a16:creationId xmlns:a16="http://schemas.microsoft.com/office/drawing/2014/main" id="{C1F06952-6713-BF46-8C41-41BF02E90650}"/>
              </a:ext>
            </a:extLst>
          </p:cNvPr>
          <p:cNvPicPr>
            <a:picLocks noChangeAspect="1"/>
          </p:cNvPicPr>
          <p:nvPr/>
        </p:nvPicPr>
        <p:blipFill>
          <a:blip r:embed="rId5"/>
          <a:stretch>
            <a:fillRect/>
          </a:stretch>
        </p:blipFill>
        <p:spPr>
          <a:xfrm>
            <a:off x="177194" y="6159213"/>
            <a:ext cx="655983" cy="659031"/>
          </a:xfrm>
          <a:prstGeom prst="rect">
            <a:avLst/>
          </a:prstGeom>
        </p:spPr>
      </p:pic>
      <p:pic>
        <p:nvPicPr>
          <p:cNvPr id="8" name="Picture 7" descr="A close up of a device&#10;&#10;Description automatically generated">
            <a:extLst>
              <a:ext uri="{FF2B5EF4-FFF2-40B4-BE49-F238E27FC236}">
                <a16:creationId xmlns:a16="http://schemas.microsoft.com/office/drawing/2014/main" id="{8D909837-70A7-6A4C-9F8B-92EA1EEAFB7A}"/>
              </a:ext>
            </a:extLst>
          </p:cNvPr>
          <p:cNvPicPr>
            <a:picLocks noChangeAspect="1"/>
          </p:cNvPicPr>
          <p:nvPr/>
        </p:nvPicPr>
        <p:blipFill>
          <a:blip r:embed="rId6"/>
          <a:stretch>
            <a:fillRect/>
          </a:stretch>
        </p:blipFill>
        <p:spPr>
          <a:xfrm>
            <a:off x="1364419" y="6159213"/>
            <a:ext cx="1470145" cy="659030"/>
          </a:xfrm>
          <a:prstGeom prst="rect">
            <a:avLst/>
          </a:prstGeom>
        </p:spPr>
      </p:pic>
    </p:spTree>
    <p:extLst>
      <p:ext uri="{BB962C8B-B14F-4D97-AF65-F5344CB8AC3E}">
        <p14:creationId xmlns:p14="http://schemas.microsoft.com/office/powerpoint/2010/main" val="12689354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28439"/>
            <a:ext cx="7221415" cy="1473467"/>
          </a:xfrm>
        </p:spPr>
        <p:txBody>
          <a:bodyPr/>
          <a:lstStyle/>
          <a:p>
            <a:r>
              <a:rPr lang="en-US" dirty="0"/>
              <a:t>You have 10 minutes to come up with ideas for a new water toy</a:t>
            </a:r>
          </a:p>
        </p:txBody>
      </p:sp>
      <p:sp>
        <p:nvSpPr>
          <p:cNvPr id="3" name="Content Placeholder 2"/>
          <p:cNvSpPr>
            <a:spLocks noGrp="1"/>
          </p:cNvSpPr>
          <p:nvPr>
            <p:ph sz="half" idx="1"/>
          </p:nvPr>
        </p:nvSpPr>
        <p:spPr>
          <a:xfrm>
            <a:off x="457200" y="2469065"/>
            <a:ext cx="3727938" cy="3296873"/>
          </a:xfrm>
        </p:spPr>
        <p:txBody>
          <a:bodyPr>
            <a:normAutofit/>
          </a:bodyPr>
          <a:lstStyle/>
          <a:p>
            <a:pPr marL="0" indent="0">
              <a:buNone/>
            </a:pPr>
            <a:r>
              <a:rPr lang="en-US" sz="2800" i="1" dirty="0"/>
              <a:t>Your design task is to design an innovative water toy for use by kids ages 4-6. The toy must be safe to use, fun</a:t>
            </a:r>
            <a:endParaRPr lang="en-US" sz="2800" dirty="0"/>
          </a:p>
        </p:txBody>
      </p:sp>
      <p:pic>
        <p:nvPicPr>
          <p:cNvPr id="4" name="Picture 3">
            <a:extLst>
              <a:ext uri="{FF2B5EF4-FFF2-40B4-BE49-F238E27FC236}">
                <a16:creationId xmlns:a16="http://schemas.microsoft.com/office/drawing/2014/main" id="{A4AD109B-B234-0043-B4F1-5835D543B0ED}"/>
              </a:ext>
            </a:extLst>
          </p:cNvPr>
          <p:cNvPicPr>
            <a:picLocks noChangeAspect="1"/>
          </p:cNvPicPr>
          <p:nvPr/>
        </p:nvPicPr>
        <p:blipFill>
          <a:blip r:embed="rId2"/>
          <a:stretch>
            <a:fillRect/>
          </a:stretch>
        </p:blipFill>
        <p:spPr>
          <a:xfrm>
            <a:off x="4334134" y="2469066"/>
            <a:ext cx="4352666" cy="2560818"/>
          </a:xfrm>
          <a:prstGeom prst="rect">
            <a:avLst/>
          </a:prstGeom>
        </p:spPr>
      </p:pic>
      <p:pic>
        <p:nvPicPr>
          <p:cNvPr id="5" name="Picture 4" descr="A picture containing transport, wheel&#10;&#10;Description automatically generated">
            <a:extLst>
              <a:ext uri="{FF2B5EF4-FFF2-40B4-BE49-F238E27FC236}">
                <a16:creationId xmlns:a16="http://schemas.microsoft.com/office/drawing/2014/main" id="{3998BBC7-AE5A-C943-A65F-C051877FFB68}"/>
              </a:ext>
            </a:extLst>
          </p:cNvPr>
          <p:cNvPicPr>
            <a:picLocks noChangeAspect="1"/>
          </p:cNvPicPr>
          <p:nvPr/>
        </p:nvPicPr>
        <p:blipFill>
          <a:blip r:embed="rId3"/>
          <a:stretch>
            <a:fillRect/>
          </a:stretch>
        </p:blipFill>
        <p:spPr>
          <a:xfrm>
            <a:off x="177194" y="6159213"/>
            <a:ext cx="655983" cy="659031"/>
          </a:xfrm>
          <a:prstGeom prst="rect">
            <a:avLst/>
          </a:prstGeom>
        </p:spPr>
      </p:pic>
      <p:pic>
        <p:nvPicPr>
          <p:cNvPr id="6" name="Picture 5" descr="A close up of a device&#10;&#10;Description automatically generated">
            <a:extLst>
              <a:ext uri="{FF2B5EF4-FFF2-40B4-BE49-F238E27FC236}">
                <a16:creationId xmlns:a16="http://schemas.microsoft.com/office/drawing/2014/main" id="{F8E44E5D-6FA3-4A49-9640-FF173DA5F297}"/>
              </a:ext>
            </a:extLst>
          </p:cNvPr>
          <p:cNvPicPr>
            <a:picLocks noChangeAspect="1"/>
          </p:cNvPicPr>
          <p:nvPr/>
        </p:nvPicPr>
        <p:blipFill>
          <a:blip r:embed="rId4"/>
          <a:stretch>
            <a:fillRect/>
          </a:stretch>
        </p:blipFill>
        <p:spPr>
          <a:xfrm>
            <a:off x="1364419" y="6159213"/>
            <a:ext cx="1470145" cy="659030"/>
          </a:xfrm>
          <a:prstGeom prst="rect">
            <a:avLst/>
          </a:prstGeom>
        </p:spPr>
      </p:pic>
    </p:spTree>
    <p:extLst>
      <p:ext uri="{BB962C8B-B14F-4D97-AF65-F5344CB8AC3E}">
        <p14:creationId xmlns:p14="http://schemas.microsoft.com/office/powerpoint/2010/main" val="18040606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28440"/>
            <a:ext cx="8229600" cy="732768"/>
          </a:xfrm>
        </p:spPr>
        <p:txBody>
          <a:bodyPr/>
          <a:lstStyle/>
          <a:p>
            <a:r>
              <a:rPr lang="en-US" dirty="0">
                <a:cs typeface="Optima"/>
              </a:rPr>
              <a:t>Rules of Brainstorming</a:t>
            </a:r>
            <a:endParaRPr lang="en-US" dirty="0"/>
          </a:p>
        </p:txBody>
      </p:sp>
      <p:grpSp>
        <p:nvGrpSpPr>
          <p:cNvPr id="44" name="Group 43"/>
          <p:cNvGrpSpPr/>
          <p:nvPr/>
        </p:nvGrpSpPr>
        <p:grpSpPr>
          <a:xfrm>
            <a:off x="873735" y="920908"/>
            <a:ext cx="7396530" cy="5016185"/>
            <a:chOff x="609921" y="1001862"/>
            <a:chExt cx="7396530" cy="5016185"/>
          </a:xfrm>
        </p:grpSpPr>
        <p:grpSp>
          <p:nvGrpSpPr>
            <p:cNvPr id="38" name="Group 37"/>
            <p:cNvGrpSpPr/>
            <p:nvPr/>
          </p:nvGrpSpPr>
          <p:grpSpPr>
            <a:xfrm>
              <a:off x="3024181" y="1136841"/>
              <a:ext cx="2487694" cy="1794531"/>
              <a:chOff x="2895359" y="1123604"/>
              <a:chExt cx="2487694" cy="1794531"/>
            </a:xfrm>
          </p:grpSpPr>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95359" y="1172129"/>
                <a:ext cx="1303858" cy="1303858"/>
              </a:xfrm>
              <a:prstGeom prst="rect">
                <a:avLst/>
              </a:prstGeom>
            </p:spPr>
          </p:pic>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982144" y="1123604"/>
                <a:ext cx="1400909" cy="1400909"/>
              </a:xfrm>
              <a:prstGeom prst="rect">
                <a:avLst/>
              </a:prstGeom>
            </p:spPr>
          </p:pic>
          <p:pic>
            <p:nvPicPr>
              <p:cNvPr id="8" name="Picture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621896" y="1951371"/>
                <a:ext cx="966764" cy="966764"/>
              </a:xfrm>
              <a:prstGeom prst="rect">
                <a:avLst/>
              </a:prstGeom>
            </p:spPr>
          </p:pic>
        </p:grpSp>
        <p:pic>
          <p:nvPicPr>
            <p:cNvPr id="11" name="Picture 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5941962" y="1001862"/>
              <a:ext cx="2064489" cy="2064489"/>
            </a:xfrm>
            <a:prstGeom prst="rect">
              <a:avLst/>
            </a:prstGeom>
          </p:spPr>
        </p:pic>
        <p:pic>
          <p:nvPicPr>
            <p:cNvPr id="13" name="Picture 1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336471" y="3717270"/>
              <a:ext cx="1279522" cy="1493142"/>
            </a:xfrm>
            <a:prstGeom prst="rect">
              <a:avLst/>
            </a:prstGeom>
          </p:spPr>
        </p:pic>
        <p:pic>
          <p:nvPicPr>
            <p:cNvPr id="16" name="Picture 1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430744" y="3633568"/>
              <a:ext cx="1674568" cy="1562534"/>
            </a:xfrm>
            <a:prstGeom prst="rect">
              <a:avLst/>
            </a:prstGeom>
          </p:spPr>
        </p:pic>
        <p:grpSp>
          <p:nvGrpSpPr>
            <p:cNvPr id="34" name="Group 33"/>
            <p:cNvGrpSpPr/>
            <p:nvPr/>
          </p:nvGrpSpPr>
          <p:grpSpPr>
            <a:xfrm>
              <a:off x="609921" y="3717270"/>
              <a:ext cx="1947424" cy="1789886"/>
              <a:chOff x="525697" y="3657110"/>
              <a:chExt cx="1947424" cy="1789886"/>
            </a:xfrm>
          </p:grpSpPr>
          <p:pic>
            <p:nvPicPr>
              <p:cNvPr id="18" name="Picture 17"/>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flipH="1">
                <a:off x="1606374" y="4467726"/>
                <a:ext cx="812399" cy="733514"/>
              </a:xfrm>
              <a:prstGeom prst="rect">
                <a:avLst/>
              </a:prstGeom>
            </p:spPr>
          </p:pic>
          <p:pic>
            <p:nvPicPr>
              <p:cNvPr id="19" name="Picture 18"/>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flipH="1">
                <a:off x="1695648" y="3657110"/>
                <a:ext cx="777473" cy="701979"/>
              </a:xfrm>
              <a:prstGeom prst="rect">
                <a:avLst/>
              </a:prstGeom>
            </p:spPr>
          </p:pic>
          <p:pic>
            <p:nvPicPr>
              <p:cNvPr id="21" name="Picture 20"/>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flipH="1">
                <a:off x="525697" y="4453439"/>
                <a:ext cx="1100409" cy="993557"/>
              </a:xfrm>
              <a:prstGeom prst="rect">
                <a:avLst/>
              </a:prstGeom>
            </p:spPr>
          </p:pic>
          <p:pic>
            <p:nvPicPr>
              <p:cNvPr id="22" name="Picture 21"/>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rot="1669537">
                <a:off x="630170" y="3770381"/>
                <a:ext cx="790777" cy="713991"/>
              </a:xfrm>
              <a:prstGeom prst="rect">
                <a:avLst/>
              </a:prstGeom>
            </p:spPr>
          </p:pic>
          <p:pic>
            <p:nvPicPr>
              <p:cNvPr id="29" name="Picture 28"/>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1015920" y="4046799"/>
                <a:ext cx="1036817" cy="936140"/>
              </a:xfrm>
              <a:prstGeom prst="rect">
                <a:avLst/>
              </a:prstGeom>
            </p:spPr>
          </p:pic>
        </p:grpSp>
        <p:sp>
          <p:nvSpPr>
            <p:cNvPr id="30" name="TextBox 29"/>
            <p:cNvSpPr txBox="1"/>
            <p:nvPr/>
          </p:nvSpPr>
          <p:spPr>
            <a:xfrm>
              <a:off x="819203" y="2780681"/>
              <a:ext cx="1516631" cy="815813"/>
            </a:xfrm>
            <a:prstGeom prst="rect">
              <a:avLst/>
            </a:prstGeom>
          </p:spPr>
          <p:txBody>
            <a:bodyPr vert="horz" wrap="square" lIns="91440" tIns="45720" rIns="91440" bIns="45720" rtlCol="0" anchor="ctr">
              <a:normAutofit/>
            </a:bodyPr>
            <a:lstStyle/>
            <a:p>
              <a:pPr algn="ctr"/>
              <a:r>
                <a:rPr lang="en-US" sz="2000" dirty="0"/>
                <a:t>No (self) judgement</a:t>
              </a:r>
            </a:p>
          </p:txBody>
        </p:sp>
        <p:sp>
          <p:nvSpPr>
            <p:cNvPr id="32" name="TextBox 31"/>
            <p:cNvSpPr txBox="1"/>
            <p:nvPr/>
          </p:nvSpPr>
          <p:spPr>
            <a:xfrm>
              <a:off x="3509834" y="2774550"/>
              <a:ext cx="1516631" cy="815813"/>
            </a:xfrm>
            <a:prstGeom prst="rect">
              <a:avLst/>
            </a:prstGeom>
          </p:spPr>
          <p:txBody>
            <a:bodyPr vert="horz" wrap="square" lIns="91440" tIns="45720" rIns="91440" bIns="45720" rtlCol="0" anchor="ctr">
              <a:normAutofit/>
            </a:bodyPr>
            <a:lstStyle/>
            <a:p>
              <a:pPr algn="ctr"/>
              <a:r>
                <a:rPr lang="en-US" sz="2000" dirty="0"/>
                <a:t>Encourage wild ideas</a:t>
              </a:r>
            </a:p>
          </p:txBody>
        </p:sp>
        <p:sp>
          <p:nvSpPr>
            <p:cNvPr id="33" name="TextBox 32"/>
            <p:cNvSpPr txBox="1"/>
            <p:nvPr/>
          </p:nvSpPr>
          <p:spPr>
            <a:xfrm>
              <a:off x="6200465" y="2774549"/>
              <a:ext cx="1516631" cy="815813"/>
            </a:xfrm>
            <a:prstGeom prst="rect">
              <a:avLst/>
            </a:prstGeom>
          </p:spPr>
          <p:txBody>
            <a:bodyPr vert="horz" wrap="square" lIns="91440" tIns="45720" rIns="91440" bIns="45720" rtlCol="0" anchor="ctr">
              <a:normAutofit/>
            </a:bodyPr>
            <a:lstStyle/>
            <a:p>
              <a:pPr algn="ctr"/>
              <a:r>
                <a:rPr lang="en-US" sz="2000" dirty="0"/>
                <a:t>Stay focused on the topic</a:t>
              </a:r>
            </a:p>
          </p:txBody>
        </p:sp>
        <p:sp>
          <p:nvSpPr>
            <p:cNvPr id="35" name="TextBox 34"/>
            <p:cNvSpPr txBox="1"/>
            <p:nvPr/>
          </p:nvSpPr>
          <p:spPr>
            <a:xfrm>
              <a:off x="819082" y="5202234"/>
              <a:ext cx="1516631" cy="815813"/>
            </a:xfrm>
            <a:prstGeom prst="rect">
              <a:avLst/>
            </a:prstGeom>
          </p:spPr>
          <p:txBody>
            <a:bodyPr vert="horz" wrap="square" lIns="91440" tIns="45720" rIns="91440" bIns="45720" rtlCol="0" anchor="ctr">
              <a:normAutofit/>
            </a:bodyPr>
            <a:lstStyle/>
            <a:p>
              <a:pPr algn="ctr"/>
              <a:r>
                <a:rPr lang="en-US" sz="2000" dirty="0"/>
                <a:t>Be visual</a:t>
              </a:r>
            </a:p>
          </p:txBody>
        </p:sp>
        <p:sp>
          <p:nvSpPr>
            <p:cNvPr id="36" name="TextBox 35"/>
            <p:cNvSpPr txBox="1"/>
            <p:nvPr/>
          </p:nvSpPr>
          <p:spPr>
            <a:xfrm>
              <a:off x="3314349" y="5196103"/>
              <a:ext cx="1907360" cy="815813"/>
            </a:xfrm>
            <a:prstGeom prst="rect">
              <a:avLst/>
            </a:prstGeom>
          </p:spPr>
          <p:txBody>
            <a:bodyPr vert="horz" wrap="square" lIns="91440" tIns="45720" rIns="91440" bIns="45720" rtlCol="0" anchor="ctr">
              <a:normAutofit/>
            </a:bodyPr>
            <a:lstStyle/>
            <a:p>
              <a:pPr algn="ctr"/>
              <a:r>
                <a:rPr lang="en-US" sz="2000" dirty="0"/>
                <a:t>Go for Quantity (9 or more!)</a:t>
              </a:r>
            </a:p>
          </p:txBody>
        </p:sp>
        <p:sp>
          <p:nvSpPr>
            <p:cNvPr id="37" name="TextBox 36"/>
            <p:cNvSpPr txBox="1"/>
            <p:nvPr/>
          </p:nvSpPr>
          <p:spPr>
            <a:xfrm>
              <a:off x="6200344" y="5196102"/>
              <a:ext cx="1692372" cy="815813"/>
            </a:xfrm>
            <a:prstGeom prst="rect">
              <a:avLst/>
            </a:prstGeom>
          </p:spPr>
          <p:txBody>
            <a:bodyPr vert="horz" wrap="square" lIns="91440" tIns="45720" rIns="91440" bIns="45720" rtlCol="0" anchor="ctr">
              <a:normAutofit/>
            </a:bodyPr>
            <a:lstStyle/>
            <a:p>
              <a:pPr algn="ctr"/>
              <a:r>
                <a:rPr lang="en-US" sz="2000" dirty="0"/>
                <a:t>Combine and improve ideas</a:t>
              </a:r>
            </a:p>
          </p:txBody>
        </p:sp>
        <p:grpSp>
          <p:nvGrpSpPr>
            <p:cNvPr id="43" name="Group 42"/>
            <p:cNvGrpSpPr/>
            <p:nvPr/>
          </p:nvGrpSpPr>
          <p:grpSpPr>
            <a:xfrm>
              <a:off x="760556" y="1224625"/>
              <a:ext cx="1575156" cy="1618962"/>
              <a:chOff x="676332" y="1229014"/>
              <a:chExt cx="1575156" cy="1618962"/>
            </a:xfrm>
          </p:grpSpPr>
          <p:pic>
            <p:nvPicPr>
              <p:cNvPr id="40" name="Picture 39"/>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flipH="1">
                <a:off x="1341800" y="1905607"/>
                <a:ext cx="828642" cy="828644"/>
              </a:xfrm>
              <a:prstGeom prst="rect">
                <a:avLst/>
              </a:prstGeom>
            </p:spPr>
          </p:pic>
          <p:pic>
            <p:nvPicPr>
              <p:cNvPr id="41" name="Picture 40"/>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747354" y="1377560"/>
                <a:ext cx="828644" cy="828644"/>
              </a:xfrm>
              <a:prstGeom prst="rect">
                <a:avLst/>
              </a:prstGeom>
            </p:spPr>
          </p:pic>
          <p:sp>
            <p:nvSpPr>
              <p:cNvPr id="42" name="&quot;No&quot; Symbol 41"/>
              <p:cNvSpPr/>
              <p:nvPr/>
            </p:nvSpPr>
            <p:spPr>
              <a:xfrm flipH="1">
                <a:off x="676332" y="1229014"/>
                <a:ext cx="1575156" cy="1618962"/>
              </a:xfrm>
              <a:prstGeom prst="noSmoking">
                <a:avLst>
                  <a:gd name="adj" fmla="val 5316"/>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grpSp>
      </p:grpSp>
      <p:pic>
        <p:nvPicPr>
          <p:cNvPr id="27" name="Picture 26" descr="A picture containing transport, wheel&#10;&#10;Description automatically generated">
            <a:extLst>
              <a:ext uri="{FF2B5EF4-FFF2-40B4-BE49-F238E27FC236}">
                <a16:creationId xmlns:a16="http://schemas.microsoft.com/office/drawing/2014/main" id="{D799840C-4E5D-CD4E-86F9-71FAC95F8BD3}"/>
              </a:ext>
            </a:extLst>
          </p:cNvPr>
          <p:cNvPicPr>
            <a:picLocks noChangeAspect="1"/>
          </p:cNvPicPr>
          <p:nvPr/>
        </p:nvPicPr>
        <p:blipFill>
          <a:blip r:embed="rId16"/>
          <a:stretch>
            <a:fillRect/>
          </a:stretch>
        </p:blipFill>
        <p:spPr>
          <a:xfrm>
            <a:off x="177194" y="6159213"/>
            <a:ext cx="655983" cy="659031"/>
          </a:xfrm>
          <a:prstGeom prst="rect">
            <a:avLst/>
          </a:prstGeom>
        </p:spPr>
      </p:pic>
      <p:pic>
        <p:nvPicPr>
          <p:cNvPr id="28" name="Picture 27" descr="A close up of a device&#10;&#10;Description automatically generated">
            <a:extLst>
              <a:ext uri="{FF2B5EF4-FFF2-40B4-BE49-F238E27FC236}">
                <a16:creationId xmlns:a16="http://schemas.microsoft.com/office/drawing/2014/main" id="{1B78AB36-93A6-C04C-85D4-D3DC7A842DBE}"/>
              </a:ext>
            </a:extLst>
          </p:cNvPr>
          <p:cNvPicPr>
            <a:picLocks noChangeAspect="1"/>
          </p:cNvPicPr>
          <p:nvPr/>
        </p:nvPicPr>
        <p:blipFill>
          <a:blip r:embed="rId17"/>
          <a:stretch>
            <a:fillRect/>
          </a:stretch>
        </p:blipFill>
        <p:spPr>
          <a:xfrm>
            <a:off x="1364419" y="6159213"/>
            <a:ext cx="1470145" cy="659030"/>
          </a:xfrm>
          <a:prstGeom prst="rect">
            <a:avLst/>
          </a:prstGeom>
        </p:spPr>
      </p:pic>
    </p:spTree>
    <p:extLst>
      <p:ext uri="{BB962C8B-B14F-4D97-AF65-F5344CB8AC3E}">
        <p14:creationId xmlns:p14="http://schemas.microsoft.com/office/powerpoint/2010/main" val="179902431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Rectangle 1"/>
          <p:cNvSpPr/>
          <p:nvPr/>
        </p:nvSpPr>
        <p:spPr>
          <a:xfrm>
            <a:off x="3718672" y="5334006"/>
            <a:ext cx="5376600" cy="369332"/>
          </a:xfrm>
          <a:prstGeom prst="rect">
            <a:avLst/>
          </a:prstGeom>
        </p:spPr>
        <p:txBody>
          <a:bodyPr wrap="none">
            <a:spAutoFit/>
          </a:bodyPr>
          <a:lstStyle/>
          <a:p>
            <a:r>
              <a:rPr lang="en-US" dirty="0">
                <a:solidFill>
                  <a:schemeClr val="bg1"/>
                </a:solidFill>
                <a:hlinkClick r:id="rId3">
                  <a:extLst>
                    <a:ext uri="{A12FA001-AC4F-418D-AE19-62706E023703}">
                      <ahyp:hlinkClr xmlns:ahyp="http://schemas.microsoft.com/office/drawing/2018/hyperlinkcolor" val="tx"/>
                    </a:ext>
                  </a:extLst>
                </a:hlinkClick>
              </a:rPr>
              <a:t>https://www.youtube.com/watch?v=9sCt-PI2g3g&amp;t=1s</a:t>
            </a:r>
            <a:r>
              <a:rPr lang="en-US" dirty="0">
                <a:solidFill>
                  <a:schemeClr val="bg1"/>
                </a:solidFill>
              </a:rPr>
              <a:t> </a:t>
            </a:r>
          </a:p>
        </p:txBody>
      </p:sp>
      <p:sp>
        <p:nvSpPr>
          <p:cNvPr id="8" name="Title 7">
            <a:extLst>
              <a:ext uri="{FF2B5EF4-FFF2-40B4-BE49-F238E27FC236}">
                <a16:creationId xmlns:a16="http://schemas.microsoft.com/office/drawing/2014/main" id="{1DEF1246-8AA9-BA42-B12C-9F90A305C5B9}"/>
              </a:ext>
            </a:extLst>
          </p:cNvPr>
          <p:cNvSpPr>
            <a:spLocks noGrp="1"/>
          </p:cNvSpPr>
          <p:nvPr>
            <p:ph type="title"/>
          </p:nvPr>
        </p:nvSpPr>
        <p:spPr>
          <a:xfrm>
            <a:off x="375313" y="888890"/>
            <a:ext cx="7403976" cy="1675748"/>
          </a:xfrm>
        </p:spPr>
        <p:txBody>
          <a:bodyPr/>
          <a:lstStyle/>
          <a:p>
            <a:r>
              <a:rPr lang="en-US" sz="6600" dirty="0"/>
              <a:t>What is Product</a:t>
            </a:r>
            <a:br>
              <a:rPr lang="en-US" sz="6600" dirty="0"/>
            </a:br>
            <a:br>
              <a:rPr lang="en-US" sz="6600" dirty="0"/>
            </a:br>
            <a:r>
              <a:rPr lang="en-US" sz="6600" dirty="0"/>
              <a:t> Dissection?</a:t>
            </a:r>
          </a:p>
        </p:txBody>
      </p:sp>
      <p:pic>
        <p:nvPicPr>
          <p:cNvPr id="4" name="Picture 3" descr="A picture containing transport, wheel&#10;&#10;Description automatically generated">
            <a:extLst>
              <a:ext uri="{FF2B5EF4-FFF2-40B4-BE49-F238E27FC236}">
                <a16:creationId xmlns:a16="http://schemas.microsoft.com/office/drawing/2014/main" id="{C169A4CF-154B-9647-B9AF-D0D2D5439C39}"/>
              </a:ext>
            </a:extLst>
          </p:cNvPr>
          <p:cNvPicPr>
            <a:picLocks noChangeAspect="1"/>
          </p:cNvPicPr>
          <p:nvPr/>
        </p:nvPicPr>
        <p:blipFill>
          <a:blip r:embed="rId4"/>
          <a:stretch>
            <a:fillRect/>
          </a:stretch>
        </p:blipFill>
        <p:spPr>
          <a:xfrm>
            <a:off x="177194" y="6159213"/>
            <a:ext cx="655983" cy="659031"/>
          </a:xfrm>
          <a:prstGeom prst="rect">
            <a:avLst/>
          </a:prstGeom>
        </p:spPr>
      </p:pic>
      <p:pic>
        <p:nvPicPr>
          <p:cNvPr id="5" name="Picture 4" descr="A close up of a device&#10;&#10;Description automatically generated">
            <a:extLst>
              <a:ext uri="{FF2B5EF4-FFF2-40B4-BE49-F238E27FC236}">
                <a16:creationId xmlns:a16="http://schemas.microsoft.com/office/drawing/2014/main" id="{16294B55-5859-1342-BC0F-BD3F1A48244F}"/>
              </a:ext>
            </a:extLst>
          </p:cNvPr>
          <p:cNvPicPr>
            <a:picLocks noChangeAspect="1"/>
          </p:cNvPicPr>
          <p:nvPr/>
        </p:nvPicPr>
        <p:blipFill>
          <a:blip r:embed="rId5"/>
          <a:stretch>
            <a:fillRect/>
          </a:stretch>
        </p:blipFill>
        <p:spPr>
          <a:xfrm>
            <a:off x="1364419" y="6159213"/>
            <a:ext cx="1470145" cy="659030"/>
          </a:xfrm>
          <a:prstGeom prst="rect">
            <a:avLst/>
          </a:prstGeom>
        </p:spPr>
      </p:pic>
    </p:spTree>
    <p:extLst>
      <p:ext uri="{BB962C8B-B14F-4D97-AF65-F5344CB8AC3E}">
        <p14:creationId xmlns:p14="http://schemas.microsoft.com/office/powerpoint/2010/main" val="10036476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theme/theme1.xml><?xml version="1.0" encoding="utf-8"?>
<a:theme xmlns:a="http://schemas.openxmlformats.org/drawingml/2006/main" name="sedtapp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bodyPr vert="horz" lIns="91440" tIns="45720" rIns="91440" bIns="45720" rtlCol="0" anchor="b">
        <a:normAutofit/>
      </a:bodyPr>
      <a:lstStyle>
        <a:defPPr>
          <a:defRPr dirty="0" smtClean="0"/>
        </a:defPPr>
      </a:lstStyle>
    </a:txDef>
  </a:objectDefaults>
  <a:extraClrSchemeLst/>
  <a:extLst>
    <a:ext uri="{05A4C25C-085E-4340-85A3-A5531E510DB2}">
      <thm15:themeFamily xmlns:thm15="http://schemas.microsoft.com/office/thememl/2012/main" name="sedtappTheme" id="{62F89ED9-0C70-427C-B63A-CAAC02C614B3}" vid="{6D3A0638-80C5-4433-8E9B-BE7480665BDC}"/>
    </a:ext>
  </a:extLst>
</a:theme>
</file>

<file path=ppt/theme/theme2.xml><?xml version="1.0" encoding="utf-8"?>
<a:theme xmlns:a="http://schemas.openxmlformats.org/drawingml/2006/main" name="1_sedtapp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bodyPr vert="horz" lIns="91440" tIns="45720" rIns="91440" bIns="45720" rtlCol="0" anchor="b">
        <a:normAutofit/>
      </a:bodyPr>
      <a:lstStyle>
        <a:defPPr>
          <a:defRPr dirty="0" smtClean="0"/>
        </a:defPPr>
      </a:lstStyle>
    </a:txDef>
  </a:objectDefaults>
  <a:extraClrSchemeLst/>
  <a:extLst>
    <a:ext uri="{05A4C25C-085E-4340-85A3-A5531E510DB2}">
      <thm15:themeFamily xmlns:thm15="http://schemas.microsoft.com/office/thememl/2012/main" name="sedtappTheme" id="{62F89ED9-0C70-427C-B63A-CAAC02C614B3}" vid="{6D3A0638-80C5-4433-8E9B-BE7480665BDC}"/>
    </a:ext>
  </a:extLst>
</a:theme>
</file>

<file path=ppt/theme/theme3.xml><?xml version="1.0" encoding="utf-8"?>
<a:theme xmlns:a="http://schemas.openxmlformats.org/drawingml/2006/main" name="2_sedtapp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bodyPr vert="horz" lIns="91440" tIns="45720" rIns="91440" bIns="45720" rtlCol="0" anchor="b">
        <a:normAutofit/>
      </a:bodyPr>
      <a:lstStyle>
        <a:defPPr>
          <a:defRPr dirty="0" smtClean="0"/>
        </a:defPPr>
      </a:lstStyle>
    </a:txDef>
  </a:objectDefaults>
  <a:extraClrSchemeLst/>
  <a:extLst>
    <a:ext uri="{05A4C25C-085E-4340-85A3-A5531E510DB2}">
      <thm15:themeFamily xmlns:thm15="http://schemas.microsoft.com/office/thememl/2012/main" name="sedtappTheme" id="{62F89ED9-0C70-427C-B63A-CAAC02C614B3}" vid="{6D3A0638-80C5-4433-8E9B-BE7480665BDC}"/>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sedtappTheme</Template>
  <TotalTime>9818</TotalTime>
  <Words>1157</Words>
  <Application>Microsoft Macintosh PowerPoint</Application>
  <PresentationFormat>On-screen Show (4:3)</PresentationFormat>
  <Paragraphs>126</Paragraphs>
  <Slides>16</Slides>
  <Notes>12</Notes>
  <HiddenSlides>0</HiddenSlides>
  <MMClips>0</MMClips>
  <ScaleCrop>false</ScaleCrop>
  <HeadingPairs>
    <vt:vector size="6" baseType="variant">
      <vt:variant>
        <vt:lpstr>Fonts Used</vt:lpstr>
      </vt:variant>
      <vt:variant>
        <vt:i4>5</vt:i4>
      </vt:variant>
      <vt:variant>
        <vt:lpstr>Theme</vt:lpstr>
      </vt:variant>
      <vt:variant>
        <vt:i4>3</vt:i4>
      </vt:variant>
      <vt:variant>
        <vt:lpstr>Slide Titles</vt:lpstr>
      </vt:variant>
      <vt:variant>
        <vt:i4>16</vt:i4>
      </vt:variant>
    </vt:vector>
  </HeadingPairs>
  <TitlesOfParts>
    <vt:vector size="24" baseType="lpstr">
      <vt:lpstr>Arial</vt:lpstr>
      <vt:lpstr>Calibri</vt:lpstr>
      <vt:lpstr>Cambria</vt:lpstr>
      <vt:lpstr>Courier Std</vt:lpstr>
      <vt:lpstr>Myriad Pro</vt:lpstr>
      <vt:lpstr>sedtappTheme</vt:lpstr>
      <vt:lpstr>1_sedtappTheme</vt:lpstr>
      <vt:lpstr>2_sedtappTheme</vt:lpstr>
      <vt:lpstr>Exploring the Use of Product Dissection for Ideation</vt:lpstr>
      <vt:lpstr>Today we will be coming up with new ideas for a water toy as an exercise in idea generation</vt:lpstr>
      <vt:lpstr>Idea generation occurs during the conceptualization phase of the design process</vt:lpstr>
      <vt:lpstr>Idea generation methods are aimed at fostering creativity  </vt:lpstr>
      <vt:lpstr>PowerPoint Presentation</vt:lpstr>
      <vt:lpstr>Let us exercise our “creative muscles” to get into the creative spirit</vt:lpstr>
      <vt:lpstr>You have 10 minutes to come up with ideas for a new water toy</vt:lpstr>
      <vt:lpstr>Rules of Brainstorming</vt:lpstr>
      <vt:lpstr>What is Product   Dissection?</vt:lpstr>
      <vt:lpstr>Complete Task 1 with your team: determine which products each team member will dissect</vt:lpstr>
      <vt:lpstr>You have 15 minutes to complete your dissection</vt:lpstr>
      <vt:lpstr>You have 10 minutes to come up with ideas for a new water toy</vt:lpstr>
      <vt:lpstr>Rules of Brainstorming</vt:lpstr>
      <vt:lpstr>Share your ideas with your teammates and think about the following questions</vt:lpstr>
      <vt:lpstr>In what way did the product dissection activity help you develop ideas?</vt:lpstr>
      <vt:lpstr>Did the product you dissected impact the ideas you developed?</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EDSGN 100H</dc:title>
  <dc:creator>Nicholas A. Meisel</dc:creator>
  <cp:lastModifiedBy>STARKEY, ELIZABETH MARIE</cp:lastModifiedBy>
  <cp:revision>119</cp:revision>
  <dcterms:created xsi:type="dcterms:W3CDTF">2016-01-04T16:28:58Z</dcterms:created>
  <dcterms:modified xsi:type="dcterms:W3CDTF">2019-07-29T00:57:45Z</dcterms:modified>
</cp:coreProperties>
</file>